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5765800" cy="3244850"/>
  <p:notesSz cx="5765800" cy="32448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43"/>
    <p:restoredTop sz="94673"/>
  </p:normalViewPr>
  <p:slideViewPr>
    <p:cSldViewPr>
      <p:cViewPr varScale="1">
        <p:scale>
          <a:sx n="244" d="100"/>
          <a:sy n="244" d="100"/>
        </p:scale>
        <p:origin x="840" y="1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32435" y="1005903"/>
            <a:ext cx="4900930" cy="6814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864870" y="1817116"/>
            <a:ext cx="4036060" cy="8112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6/25/25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6/25/25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88290" y="746315"/>
            <a:ext cx="2508123" cy="214160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969387" y="746315"/>
            <a:ext cx="2508123" cy="214160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6/25/25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6/25/25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6/25/25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-12"/>
            <a:ext cx="5760085" cy="506730"/>
          </a:xfrm>
          <a:custGeom>
            <a:avLst/>
            <a:gdLst/>
            <a:ahLst/>
            <a:cxnLst/>
            <a:rect l="l" t="t" r="r" b="b"/>
            <a:pathLst>
              <a:path w="5760085" h="506730">
                <a:moveTo>
                  <a:pt x="5759996" y="0"/>
                </a:moveTo>
                <a:lnTo>
                  <a:pt x="0" y="0"/>
                </a:lnTo>
                <a:lnTo>
                  <a:pt x="0" y="506107"/>
                </a:lnTo>
                <a:lnTo>
                  <a:pt x="5759996" y="506107"/>
                </a:lnTo>
                <a:lnTo>
                  <a:pt x="5759996" y="0"/>
                </a:lnTo>
                <a:close/>
              </a:path>
            </a:pathLst>
          </a:custGeom>
          <a:solidFill>
            <a:srgbClr val="00008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554918" y="124142"/>
            <a:ext cx="885582" cy="26808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21894" y="32647"/>
            <a:ext cx="2552065" cy="4057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21894" y="1320260"/>
            <a:ext cx="5122011" cy="822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960372" y="3017710"/>
            <a:ext cx="1845056" cy="1622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88290" y="3017710"/>
            <a:ext cx="1326134" cy="1622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6/25/25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151376" y="3017710"/>
            <a:ext cx="1326134" cy="1622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5765800" cy="3240405"/>
            <a:chOff x="0" y="0"/>
            <a:chExt cx="5760085" cy="324040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5759996" cy="323999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569747"/>
              <a:ext cx="5760085" cy="1771650"/>
            </a:xfrm>
            <a:custGeom>
              <a:avLst/>
              <a:gdLst/>
              <a:ahLst/>
              <a:cxnLst/>
              <a:rect l="l" t="t" r="r" b="b"/>
              <a:pathLst>
                <a:path w="5760085" h="1771650">
                  <a:moveTo>
                    <a:pt x="0" y="0"/>
                  </a:moveTo>
                  <a:lnTo>
                    <a:pt x="0" y="1771357"/>
                  </a:lnTo>
                  <a:lnTo>
                    <a:pt x="5759996" y="1771357"/>
                  </a:lnTo>
                  <a:lnTo>
                    <a:pt x="57599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8B">
                <a:alpha val="8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408817" y="901021"/>
              <a:ext cx="1351178" cy="1149062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47294" y="734476"/>
            <a:ext cx="3450006" cy="23275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Westlake Beamer Presentation Theme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334594" y="1068506"/>
            <a:ext cx="1682114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95"/>
              </a:spcBef>
            </a:pPr>
            <a:r>
              <a:rPr sz="1000" dirty="0">
                <a:solidFill>
                  <a:srgbClr val="FFFFFF"/>
                </a:solidFill>
                <a:latin typeface="Times New Roman"/>
                <a:cs typeface="Times New Roman"/>
              </a:rPr>
              <a:t>Using</a:t>
            </a:r>
            <a:r>
              <a:rPr sz="1000" spc="15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000" spc="-90" dirty="0">
                <a:solidFill>
                  <a:srgbClr val="FFFFFF"/>
                </a:solidFill>
                <a:latin typeface="Times New Roman"/>
                <a:cs typeface="Times New Roman"/>
              </a:rPr>
              <a:t>L</a:t>
            </a:r>
            <a:r>
              <a:rPr sz="1050" spc="-135" baseline="15873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1000" spc="-90" dirty="0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sz="1500" spc="-135" baseline="-11111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1000" spc="-90" dirty="0">
                <a:solidFill>
                  <a:srgbClr val="FFFFFF"/>
                </a:solidFill>
                <a:latin typeface="Times New Roman"/>
                <a:cs typeface="Times New Roman"/>
              </a:rPr>
              <a:t>X</a:t>
            </a:r>
            <a:r>
              <a:rPr sz="1000" spc="15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000" spc="50" dirty="0">
                <a:solidFill>
                  <a:srgbClr val="FFFFFF"/>
                </a:solidFill>
                <a:latin typeface="Times New Roman"/>
                <a:cs typeface="Times New Roman"/>
              </a:rPr>
              <a:t>to</a:t>
            </a:r>
            <a:r>
              <a:rPr sz="1000" spc="15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000" dirty="0">
                <a:solidFill>
                  <a:srgbClr val="FFFFFF"/>
                </a:solidFill>
                <a:latin typeface="Times New Roman"/>
                <a:cs typeface="Times New Roman"/>
              </a:rPr>
              <a:t>prepare</a:t>
            </a:r>
            <a:r>
              <a:rPr sz="1000" spc="15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000" spc="-10" dirty="0">
                <a:solidFill>
                  <a:srgbClr val="FFFFFF"/>
                </a:solidFill>
                <a:latin typeface="Times New Roman"/>
                <a:cs typeface="Times New Roman"/>
              </a:rPr>
              <a:t>slides</a:t>
            </a:r>
            <a:endParaRPr sz="1000" dirty="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47294" y="1764085"/>
            <a:ext cx="1045844" cy="521970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55"/>
              </a:spcBef>
            </a:pPr>
            <a:r>
              <a:rPr sz="900" dirty="0">
                <a:solidFill>
                  <a:srgbClr val="FFFFFF"/>
                </a:solidFill>
                <a:latin typeface="Times New Roman"/>
                <a:cs typeface="Times New Roman"/>
              </a:rPr>
              <a:t>ZX</a:t>
            </a:r>
            <a:endParaRPr sz="900" dirty="0">
              <a:latin typeface="Times New Roman"/>
              <a:cs typeface="Times New Roman"/>
            </a:endParaRPr>
          </a:p>
          <a:p>
            <a:pPr marL="12700" marR="5080">
              <a:lnSpc>
                <a:spcPct val="124500"/>
              </a:lnSpc>
              <a:spcBef>
                <a:spcPts val="80"/>
              </a:spcBef>
            </a:pPr>
            <a:r>
              <a:rPr sz="800" dirty="0">
                <a:solidFill>
                  <a:srgbClr val="FFFFFF"/>
                </a:solidFill>
                <a:latin typeface="Times New Roman"/>
                <a:cs typeface="Times New Roman"/>
              </a:rPr>
              <a:t>School of Engineering June 24, 2025</a:t>
            </a:r>
            <a:endParaRPr sz="8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254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35"/>
              </a:spcBef>
            </a:pPr>
            <a:r>
              <a:rPr dirty="0"/>
              <a:t>Texts</a:t>
            </a:r>
          </a:p>
          <a:p>
            <a:pPr marL="38100">
              <a:lnSpc>
                <a:spcPct val="100000"/>
              </a:lnSpc>
              <a:spcBef>
                <a:spcPts val="114"/>
              </a:spcBef>
            </a:pPr>
            <a:r>
              <a:rPr sz="800" b="0" dirty="0">
                <a:latin typeface="Times New Roman"/>
                <a:cs typeface="Times New Roman"/>
              </a:rPr>
              <a:t>In a Sequence</a:t>
            </a:r>
            <a:endParaRPr sz="8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73837" y="1434141"/>
            <a:ext cx="3427729" cy="594995"/>
          </a:xfrm>
          <a:prstGeom prst="rect">
            <a:avLst/>
          </a:prstGeom>
        </p:spPr>
        <p:txBody>
          <a:bodyPr vert="horz" wrap="square" lIns="0" tIns="50165" rIns="0" bIns="0" rtlCol="0">
            <a:spAutoFit/>
          </a:bodyPr>
          <a:lstStyle/>
          <a:p>
            <a:pPr marL="137795" indent="-125095">
              <a:lnSpc>
                <a:spcPct val="100000"/>
              </a:lnSpc>
              <a:spcBef>
                <a:spcPts val="395"/>
              </a:spcBef>
              <a:buClr>
                <a:srgbClr val="00008B"/>
              </a:buClr>
              <a:buFont typeface="Arial"/>
              <a:buChar char="•"/>
              <a:tabLst>
                <a:tab pos="137795" algn="l"/>
              </a:tabLst>
            </a:pPr>
            <a:r>
              <a:rPr sz="1000" dirty="0">
                <a:latin typeface="Times New Roman"/>
                <a:cs typeface="Times New Roman"/>
              </a:rPr>
              <a:t>A typical slide has bulleted points.</a:t>
            </a:r>
          </a:p>
          <a:p>
            <a:pPr marL="137795" indent="-125095">
              <a:lnSpc>
                <a:spcPct val="100000"/>
              </a:lnSpc>
              <a:spcBef>
                <a:spcPts val="295"/>
              </a:spcBef>
              <a:buClr>
                <a:srgbClr val="00008B"/>
              </a:buClr>
              <a:buFont typeface="Arial"/>
              <a:buChar char="•"/>
              <a:tabLst>
                <a:tab pos="137795" algn="l"/>
              </a:tabLst>
            </a:pPr>
            <a:r>
              <a:rPr sz="1000" dirty="0">
                <a:latin typeface="Times New Roman"/>
                <a:cs typeface="Times New Roman"/>
              </a:rPr>
              <a:t>These can be uncovered in sequence.</a:t>
            </a:r>
          </a:p>
          <a:p>
            <a:pPr marL="137795" indent="-125095">
              <a:lnSpc>
                <a:spcPct val="100000"/>
              </a:lnSpc>
              <a:spcBef>
                <a:spcPts val="290"/>
              </a:spcBef>
              <a:buClr>
                <a:srgbClr val="00008B"/>
              </a:buClr>
              <a:buFont typeface="Arial"/>
              <a:buChar char="•"/>
              <a:tabLst>
                <a:tab pos="137795" algn="l"/>
              </a:tabLst>
            </a:pPr>
            <a:r>
              <a:rPr sz="1000" dirty="0">
                <a:latin typeface="Times New Roman"/>
                <a:cs typeface="Times New Roman"/>
              </a:rPr>
              <a:t>When rendered, they will be separated into multiple slides.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0" y="3202038"/>
            <a:ext cx="5760085" cy="38100"/>
            <a:chOff x="0" y="3202038"/>
            <a:chExt cx="5760085" cy="38100"/>
          </a:xfrm>
        </p:grpSpPr>
        <p:sp>
          <p:nvSpPr>
            <p:cNvPr id="5" name="object 5"/>
            <p:cNvSpPr/>
            <p:nvPr/>
          </p:nvSpPr>
          <p:spPr>
            <a:xfrm>
              <a:off x="0" y="3202038"/>
              <a:ext cx="5760085" cy="38100"/>
            </a:xfrm>
            <a:custGeom>
              <a:avLst/>
              <a:gdLst/>
              <a:ahLst/>
              <a:cxnLst/>
              <a:rect l="l" t="t" r="r" b="b"/>
              <a:pathLst>
                <a:path w="5760085" h="38100">
                  <a:moveTo>
                    <a:pt x="5759996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5759996" y="3796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FFA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202038"/>
              <a:ext cx="3072130" cy="38100"/>
            </a:xfrm>
            <a:custGeom>
              <a:avLst/>
              <a:gdLst/>
              <a:ahLst/>
              <a:cxnLst/>
              <a:rect l="l" t="t" r="r" b="b"/>
              <a:pathLst>
                <a:path w="3072130" h="38100">
                  <a:moveTo>
                    <a:pt x="3072002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3072002" y="37960"/>
                  </a:lnTo>
                  <a:lnTo>
                    <a:pt x="3072002" y="0"/>
                  </a:lnTo>
                  <a:close/>
                </a:path>
              </a:pathLst>
            </a:custGeom>
            <a:solidFill>
              <a:srgbClr val="0000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7294" y="121409"/>
            <a:ext cx="649605" cy="23275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b="1" dirty="0">
                <a:solidFill>
                  <a:srgbClr val="FFFFFF"/>
                </a:solidFill>
                <a:latin typeface="Times New Roman"/>
                <a:cs typeface="Times New Roman"/>
              </a:rPr>
              <a:t>Images</a:t>
            </a:r>
            <a:endParaRPr sz="14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21894" y="758703"/>
            <a:ext cx="2466340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1000" dirty="0">
                <a:latin typeface="Times New Roman"/>
                <a:cs typeface="Times New Roman"/>
              </a:rPr>
              <a:t>Adding</a:t>
            </a:r>
            <a:r>
              <a:rPr sz="1000" spc="165" dirty="0">
                <a:latin typeface="Times New Roman"/>
                <a:cs typeface="Times New Roman"/>
              </a:rPr>
              <a:t> </a:t>
            </a:r>
            <a:r>
              <a:rPr sz="1000" dirty="0">
                <a:latin typeface="Times New Roman"/>
                <a:cs typeface="Times New Roman"/>
              </a:rPr>
              <a:t>images</a:t>
            </a:r>
            <a:r>
              <a:rPr sz="1000" spc="165" dirty="0">
                <a:latin typeface="Times New Roman"/>
                <a:cs typeface="Times New Roman"/>
              </a:rPr>
              <a:t> </a:t>
            </a:r>
            <a:r>
              <a:rPr sz="1000" dirty="0">
                <a:latin typeface="Times New Roman"/>
                <a:cs typeface="Times New Roman"/>
              </a:rPr>
              <a:t>works</a:t>
            </a:r>
            <a:r>
              <a:rPr sz="1000" spc="170" dirty="0">
                <a:latin typeface="Times New Roman"/>
                <a:cs typeface="Times New Roman"/>
              </a:rPr>
              <a:t> </a:t>
            </a:r>
            <a:r>
              <a:rPr sz="1000" dirty="0">
                <a:latin typeface="Times New Roman"/>
                <a:cs typeface="Times New Roman"/>
              </a:rPr>
              <a:t>like</a:t>
            </a:r>
            <a:r>
              <a:rPr sz="1000" spc="165" dirty="0">
                <a:latin typeface="Times New Roman"/>
                <a:cs typeface="Times New Roman"/>
              </a:rPr>
              <a:t> </a:t>
            </a:r>
            <a:r>
              <a:rPr sz="1000" dirty="0">
                <a:latin typeface="Times New Roman"/>
                <a:cs typeface="Times New Roman"/>
              </a:rPr>
              <a:t>in</a:t>
            </a:r>
            <a:r>
              <a:rPr sz="1000" spc="170" dirty="0">
                <a:latin typeface="Times New Roman"/>
                <a:cs typeface="Times New Roman"/>
              </a:rPr>
              <a:t> </a:t>
            </a:r>
            <a:r>
              <a:rPr sz="1000" dirty="0">
                <a:latin typeface="Times New Roman"/>
                <a:cs typeface="Times New Roman"/>
              </a:rPr>
              <a:t>normal</a:t>
            </a:r>
            <a:r>
              <a:rPr sz="1000" spc="165" dirty="0">
                <a:latin typeface="Times New Roman"/>
                <a:cs typeface="Times New Roman"/>
              </a:rPr>
              <a:t> </a:t>
            </a:r>
            <a:r>
              <a:rPr sz="1000" spc="-30" dirty="0">
                <a:latin typeface="Times New Roman"/>
                <a:cs typeface="Times New Roman"/>
              </a:rPr>
              <a:t>L</a:t>
            </a:r>
            <a:r>
              <a:rPr sz="1050" spc="-44" baseline="15873" dirty="0">
                <a:latin typeface="Arial"/>
                <a:cs typeface="Arial"/>
              </a:rPr>
              <a:t>A</a:t>
            </a:r>
            <a:r>
              <a:rPr sz="1000" spc="-30" dirty="0">
                <a:latin typeface="Times New Roman"/>
                <a:cs typeface="Times New Roman"/>
              </a:rPr>
              <a:t>T</a:t>
            </a:r>
            <a:r>
              <a:rPr sz="1500" spc="-44" baseline="-11111" dirty="0">
                <a:latin typeface="Times New Roman"/>
                <a:cs typeface="Times New Roman"/>
              </a:rPr>
              <a:t>E</a:t>
            </a:r>
            <a:r>
              <a:rPr sz="1000" spc="-30" dirty="0">
                <a:latin typeface="Times New Roman"/>
                <a:cs typeface="Times New Roman"/>
              </a:rPr>
              <a:t>X:</a:t>
            </a:r>
            <a:endParaRPr sz="1000" dirty="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23986" y="1102305"/>
            <a:ext cx="1512001" cy="1512001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2191397" y="2728132"/>
            <a:ext cx="1376680" cy="1625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900" dirty="0">
                <a:solidFill>
                  <a:srgbClr val="00008B"/>
                </a:solidFill>
                <a:latin typeface="Times New Roman"/>
                <a:cs typeface="Times New Roman"/>
              </a:rPr>
              <a:t>Figure:</a:t>
            </a:r>
            <a:r>
              <a:rPr sz="900" spc="195" dirty="0">
                <a:solidFill>
                  <a:srgbClr val="00008B"/>
                </a:solidFill>
                <a:latin typeface="Times New Roman"/>
                <a:cs typeface="Times New Roman"/>
              </a:rPr>
              <a:t> </a:t>
            </a:r>
            <a:r>
              <a:rPr sz="900" dirty="0">
                <a:latin typeface="Times New Roman"/>
                <a:cs typeface="Times New Roman"/>
              </a:rPr>
              <a:t>A</a:t>
            </a:r>
            <a:r>
              <a:rPr sz="900" spc="195" dirty="0">
                <a:latin typeface="Times New Roman"/>
                <a:cs typeface="Times New Roman"/>
              </a:rPr>
              <a:t> </a:t>
            </a:r>
            <a:r>
              <a:rPr sz="900" dirty="0">
                <a:latin typeface="Times New Roman"/>
                <a:cs typeface="Times New Roman"/>
              </a:rPr>
              <a:t>sample</a:t>
            </a:r>
            <a:r>
              <a:rPr sz="900" spc="195" dirty="0">
                <a:latin typeface="Times New Roman"/>
                <a:cs typeface="Times New Roman"/>
              </a:rPr>
              <a:t> </a:t>
            </a:r>
            <a:r>
              <a:rPr sz="900" dirty="0">
                <a:latin typeface="Times New Roman"/>
                <a:cs typeface="Times New Roman"/>
              </a:rPr>
              <a:t>of</a:t>
            </a:r>
            <a:r>
              <a:rPr sz="900" spc="195" dirty="0">
                <a:latin typeface="Times New Roman"/>
                <a:cs typeface="Times New Roman"/>
              </a:rPr>
              <a:t> </a:t>
            </a:r>
            <a:r>
              <a:rPr sz="900" spc="-10" dirty="0">
                <a:latin typeface="Times New Roman"/>
                <a:cs typeface="Times New Roman"/>
              </a:rPr>
              <a:t>image</a:t>
            </a:r>
            <a:endParaRPr sz="900">
              <a:latin typeface="Times New Roman"/>
              <a:cs typeface="Times New Roman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0" y="3202038"/>
            <a:ext cx="5760085" cy="38100"/>
            <a:chOff x="0" y="3202038"/>
            <a:chExt cx="5760085" cy="38100"/>
          </a:xfrm>
        </p:grpSpPr>
        <p:sp>
          <p:nvSpPr>
            <p:cNvPr id="7" name="object 7"/>
            <p:cNvSpPr/>
            <p:nvPr/>
          </p:nvSpPr>
          <p:spPr>
            <a:xfrm>
              <a:off x="0" y="3202038"/>
              <a:ext cx="5760085" cy="38100"/>
            </a:xfrm>
            <a:custGeom>
              <a:avLst/>
              <a:gdLst/>
              <a:ahLst/>
              <a:cxnLst/>
              <a:rect l="l" t="t" r="r" b="b"/>
              <a:pathLst>
                <a:path w="5760085" h="38100">
                  <a:moveTo>
                    <a:pt x="5759996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5759996" y="3796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FFA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3202038"/>
              <a:ext cx="3456304" cy="38100"/>
            </a:xfrm>
            <a:custGeom>
              <a:avLst/>
              <a:gdLst/>
              <a:ahLst/>
              <a:cxnLst/>
              <a:rect l="l" t="t" r="r" b="b"/>
              <a:pathLst>
                <a:path w="3456304" h="38100">
                  <a:moveTo>
                    <a:pt x="3456000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3456000" y="37960"/>
                  </a:lnTo>
                  <a:lnTo>
                    <a:pt x="3456000" y="0"/>
                  </a:lnTo>
                  <a:close/>
                </a:path>
              </a:pathLst>
            </a:custGeom>
            <a:solidFill>
              <a:srgbClr val="0000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1894" y="32647"/>
            <a:ext cx="2552065" cy="322385"/>
          </a:xfrm>
          <a:prstGeom prst="rect">
            <a:avLst/>
          </a:prstGeom>
        </p:spPr>
        <p:txBody>
          <a:bodyPr vert="horz" wrap="square" lIns="0" tIns="105907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5"/>
              </a:spcBef>
            </a:pPr>
            <a:r>
              <a:rPr dirty="0"/>
              <a:t>Columns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1143704"/>
            <a:ext cx="2906395" cy="455930"/>
          </a:xfrm>
          <a:prstGeom prst="rect">
            <a:avLst/>
          </a:prstGeom>
        </p:spPr>
        <p:txBody>
          <a:bodyPr vert="horz" wrap="square" lIns="0" tIns="755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95"/>
              </a:spcBef>
            </a:pPr>
            <a:r>
              <a:rPr sz="1000" dirty="0">
                <a:latin typeface="Times New Roman"/>
                <a:cs typeface="Times New Roman"/>
              </a:rPr>
              <a:t>Splitting the page is easy and common.</a:t>
            </a:r>
          </a:p>
          <a:p>
            <a:pPr marL="12700">
              <a:lnSpc>
                <a:spcPct val="100000"/>
              </a:lnSpc>
              <a:spcBef>
                <a:spcPts val="490"/>
              </a:spcBef>
            </a:pPr>
            <a:r>
              <a:rPr sz="1000" dirty="0">
                <a:latin typeface="Times New Roman"/>
                <a:cs typeface="Times New Roman"/>
              </a:rPr>
              <a:t>Typically, one side has a picture and the other text: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95287" y="1888444"/>
            <a:ext cx="1356995" cy="16607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dirty="0">
                <a:latin typeface="Times New Roman"/>
                <a:cs typeface="Times New Roman"/>
              </a:rPr>
              <a:t>This is the first column.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395287" y="2166802"/>
            <a:ext cx="1707514" cy="16607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dirty="0">
                <a:latin typeface="Times New Roman"/>
                <a:cs typeface="Times New Roman"/>
              </a:rPr>
              <a:t>You can have some texts here.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827297" y="1800230"/>
            <a:ext cx="1528445" cy="16607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dirty="0">
                <a:latin typeface="Times New Roman"/>
                <a:cs typeface="Times New Roman"/>
              </a:rPr>
              <a:t>And this is the second one.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3827297" y="2078588"/>
            <a:ext cx="1293495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1000" dirty="0">
                <a:latin typeface="Times New Roman"/>
                <a:cs typeface="Times New Roman"/>
              </a:rPr>
              <a:t>You can have some pictures or tables here.</a:t>
            </a:r>
          </a:p>
        </p:txBody>
      </p:sp>
      <p:grpSp>
        <p:nvGrpSpPr>
          <p:cNvPr id="8" name="object 8"/>
          <p:cNvGrpSpPr/>
          <p:nvPr/>
        </p:nvGrpSpPr>
        <p:grpSpPr>
          <a:xfrm>
            <a:off x="0" y="3202038"/>
            <a:ext cx="5760085" cy="38100"/>
            <a:chOff x="0" y="3202038"/>
            <a:chExt cx="5760085" cy="38100"/>
          </a:xfrm>
        </p:grpSpPr>
        <p:sp>
          <p:nvSpPr>
            <p:cNvPr id="9" name="object 9"/>
            <p:cNvSpPr/>
            <p:nvPr/>
          </p:nvSpPr>
          <p:spPr>
            <a:xfrm>
              <a:off x="0" y="3202038"/>
              <a:ext cx="5760085" cy="38100"/>
            </a:xfrm>
            <a:custGeom>
              <a:avLst/>
              <a:gdLst/>
              <a:ahLst/>
              <a:cxnLst/>
              <a:rect l="l" t="t" r="r" b="b"/>
              <a:pathLst>
                <a:path w="5760085" h="38100">
                  <a:moveTo>
                    <a:pt x="5759996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5759996" y="3796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FFA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0" y="3202038"/>
              <a:ext cx="3840479" cy="38100"/>
            </a:xfrm>
            <a:custGeom>
              <a:avLst/>
              <a:gdLst/>
              <a:ahLst/>
              <a:cxnLst/>
              <a:rect l="l" t="t" r="r" b="b"/>
              <a:pathLst>
                <a:path w="3840479" h="38100">
                  <a:moveTo>
                    <a:pt x="3839997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3839997" y="37960"/>
                  </a:lnTo>
                  <a:lnTo>
                    <a:pt x="3839997" y="0"/>
                  </a:lnTo>
                  <a:close/>
                </a:path>
              </a:pathLst>
            </a:custGeom>
            <a:solidFill>
              <a:srgbClr val="0000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7294" y="121409"/>
            <a:ext cx="570230" cy="23275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b="1" dirty="0">
                <a:solidFill>
                  <a:srgbClr val="FFFFFF"/>
                </a:solidFill>
                <a:latin typeface="Times New Roman"/>
                <a:cs typeface="Times New Roman"/>
              </a:rPr>
              <a:t>Codes</a:t>
            </a:r>
            <a:endParaRPr sz="1400" dirty="0">
              <a:latin typeface="Times New Roman"/>
              <a:cs typeface="Times New Roman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443509" y="1191996"/>
            <a:ext cx="4873142" cy="1005065"/>
            <a:chOff x="443509" y="1191996"/>
            <a:chExt cx="4873142" cy="1005065"/>
          </a:xfrm>
        </p:grpSpPr>
        <p:sp>
          <p:nvSpPr>
            <p:cNvPr id="4" name="object 4"/>
            <p:cNvSpPr/>
            <p:nvPr/>
          </p:nvSpPr>
          <p:spPr>
            <a:xfrm>
              <a:off x="443509" y="1191996"/>
              <a:ext cx="4872990" cy="43180"/>
            </a:xfrm>
            <a:custGeom>
              <a:avLst/>
              <a:gdLst/>
              <a:ahLst/>
              <a:cxnLst/>
              <a:rect l="l" t="t" r="r" b="b"/>
              <a:pathLst>
                <a:path w="4872990" h="43180">
                  <a:moveTo>
                    <a:pt x="4872990" y="0"/>
                  </a:moveTo>
                  <a:lnTo>
                    <a:pt x="0" y="0"/>
                  </a:lnTo>
                  <a:lnTo>
                    <a:pt x="0" y="43014"/>
                  </a:lnTo>
                  <a:lnTo>
                    <a:pt x="4872990" y="43014"/>
                  </a:lnTo>
                  <a:lnTo>
                    <a:pt x="4872990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46036" y="1191996"/>
              <a:ext cx="0" cy="43180"/>
            </a:xfrm>
            <a:custGeom>
              <a:avLst/>
              <a:gdLst/>
              <a:ahLst/>
              <a:cxnLst/>
              <a:rect l="l" t="t" r="r" b="b"/>
              <a:pathLst>
                <a:path h="43180">
                  <a:moveTo>
                    <a:pt x="0" y="43014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43509" y="1194523"/>
              <a:ext cx="43180" cy="0"/>
            </a:xfrm>
            <a:custGeom>
              <a:avLst/>
              <a:gdLst/>
              <a:ahLst/>
              <a:cxnLst/>
              <a:rect l="l" t="t" r="r" b="b"/>
              <a:pathLst>
                <a:path w="43179">
                  <a:moveTo>
                    <a:pt x="0" y="0"/>
                  </a:moveTo>
                  <a:lnTo>
                    <a:pt x="43014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6524" y="1194523"/>
              <a:ext cx="4787265" cy="0"/>
            </a:xfrm>
            <a:custGeom>
              <a:avLst/>
              <a:gdLst/>
              <a:ahLst/>
              <a:cxnLst/>
              <a:rect l="l" t="t" r="r" b="b"/>
              <a:pathLst>
                <a:path w="4787265">
                  <a:moveTo>
                    <a:pt x="0" y="0"/>
                  </a:moveTo>
                  <a:lnTo>
                    <a:pt x="4786947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273471" y="1194523"/>
              <a:ext cx="43180" cy="0"/>
            </a:xfrm>
            <a:custGeom>
              <a:avLst/>
              <a:gdLst/>
              <a:ahLst/>
              <a:cxnLst/>
              <a:rect l="l" t="t" r="r" b="b"/>
              <a:pathLst>
                <a:path w="43179">
                  <a:moveTo>
                    <a:pt x="0" y="0"/>
                  </a:moveTo>
                  <a:lnTo>
                    <a:pt x="43014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313959" y="1191996"/>
              <a:ext cx="0" cy="43180"/>
            </a:xfrm>
            <a:custGeom>
              <a:avLst/>
              <a:gdLst/>
              <a:ahLst/>
              <a:cxnLst/>
              <a:rect l="l" t="t" r="r" b="b"/>
              <a:pathLst>
                <a:path h="43180">
                  <a:moveTo>
                    <a:pt x="0" y="43014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48564" y="1235024"/>
              <a:ext cx="38100" cy="120650"/>
            </a:xfrm>
            <a:custGeom>
              <a:avLst/>
              <a:gdLst/>
              <a:ahLst/>
              <a:cxnLst/>
              <a:rect l="l" t="t" r="r" b="b"/>
              <a:pathLst>
                <a:path w="38100" h="120650">
                  <a:moveTo>
                    <a:pt x="37960" y="0"/>
                  </a:moveTo>
                  <a:lnTo>
                    <a:pt x="0" y="0"/>
                  </a:lnTo>
                  <a:lnTo>
                    <a:pt x="0" y="120192"/>
                  </a:lnTo>
                  <a:lnTo>
                    <a:pt x="37960" y="120192"/>
                  </a:lnTo>
                  <a:lnTo>
                    <a:pt x="37960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446036" y="1235024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F2F2F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446036" y="1235024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486524" y="1235024"/>
              <a:ext cx="4825365" cy="120650"/>
            </a:xfrm>
            <a:custGeom>
              <a:avLst/>
              <a:gdLst/>
              <a:ahLst/>
              <a:cxnLst/>
              <a:rect l="l" t="t" r="r" b="b"/>
              <a:pathLst>
                <a:path w="4825365" h="120650">
                  <a:moveTo>
                    <a:pt x="4824908" y="0"/>
                  </a:moveTo>
                  <a:lnTo>
                    <a:pt x="4786947" y="0"/>
                  </a:lnTo>
                  <a:lnTo>
                    <a:pt x="0" y="0"/>
                  </a:lnTo>
                  <a:lnTo>
                    <a:pt x="0" y="120192"/>
                  </a:lnTo>
                  <a:lnTo>
                    <a:pt x="4786947" y="120192"/>
                  </a:lnTo>
                  <a:lnTo>
                    <a:pt x="4824908" y="120192"/>
                  </a:lnTo>
                  <a:lnTo>
                    <a:pt x="4824908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5313959" y="1235024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F2F2F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5313959" y="1235024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448564" y="1355216"/>
              <a:ext cx="38100" cy="120650"/>
            </a:xfrm>
            <a:custGeom>
              <a:avLst/>
              <a:gdLst/>
              <a:ahLst/>
              <a:cxnLst/>
              <a:rect l="l" t="t" r="r" b="b"/>
              <a:pathLst>
                <a:path w="38100" h="120650">
                  <a:moveTo>
                    <a:pt x="37960" y="0"/>
                  </a:moveTo>
                  <a:lnTo>
                    <a:pt x="0" y="0"/>
                  </a:lnTo>
                  <a:lnTo>
                    <a:pt x="0" y="120192"/>
                  </a:lnTo>
                  <a:lnTo>
                    <a:pt x="37960" y="120192"/>
                  </a:lnTo>
                  <a:lnTo>
                    <a:pt x="37960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446036" y="1355216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F2F2F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446036" y="1355216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486524" y="1355216"/>
              <a:ext cx="4825365" cy="120650"/>
            </a:xfrm>
            <a:custGeom>
              <a:avLst/>
              <a:gdLst/>
              <a:ahLst/>
              <a:cxnLst/>
              <a:rect l="l" t="t" r="r" b="b"/>
              <a:pathLst>
                <a:path w="4825365" h="120650">
                  <a:moveTo>
                    <a:pt x="4824908" y="0"/>
                  </a:moveTo>
                  <a:lnTo>
                    <a:pt x="4786947" y="0"/>
                  </a:lnTo>
                  <a:lnTo>
                    <a:pt x="0" y="0"/>
                  </a:lnTo>
                  <a:lnTo>
                    <a:pt x="0" y="120192"/>
                  </a:lnTo>
                  <a:lnTo>
                    <a:pt x="4786947" y="120192"/>
                  </a:lnTo>
                  <a:lnTo>
                    <a:pt x="4824908" y="120192"/>
                  </a:lnTo>
                  <a:lnTo>
                    <a:pt x="4824908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5313959" y="1355216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F2F2F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5313959" y="1355216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448564" y="1475422"/>
              <a:ext cx="38100" cy="120650"/>
            </a:xfrm>
            <a:custGeom>
              <a:avLst/>
              <a:gdLst/>
              <a:ahLst/>
              <a:cxnLst/>
              <a:rect l="l" t="t" r="r" b="b"/>
              <a:pathLst>
                <a:path w="38100" h="120650">
                  <a:moveTo>
                    <a:pt x="37960" y="0"/>
                  </a:moveTo>
                  <a:lnTo>
                    <a:pt x="0" y="0"/>
                  </a:lnTo>
                  <a:lnTo>
                    <a:pt x="0" y="120192"/>
                  </a:lnTo>
                  <a:lnTo>
                    <a:pt x="37960" y="120192"/>
                  </a:lnTo>
                  <a:lnTo>
                    <a:pt x="37960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446036" y="1475422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F2F2F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446036" y="1475422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486524" y="1475422"/>
              <a:ext cx="4825365" cy="120650"/>
            </a:xfrm>
            <a:custGeom>
              <a:avLst/>
              <a:gdLst/>
              <a:ahLst/>
              <a:cxnLst/>
              <a:rect l="l" t="t" r="r" b="b"/>
              <a:pathLst>
                <a:path w="4825365" h="120650">
                  <a:moveTo>
                    <a:pt x="4824908" y="0"/>
                  </a:moveTo>
                  <a:lnTo>
                    <a:pt x="4786947" y="0"/>
                  </a:lnTo>
                  <a:lnTo>
                    <a:pt x="0" y="0"/>
                  </a:lnTo>
                  <a:lnTo>
                    <a:pt x="0" y="120192"/>
                  </a:lnTo>
                  <a:lnTo>
                    <a:pt x="4786947" y="120192"/>
                  </a:lnTo>
                  <a:lnTo>
                    <a:pt x="4824908" y="120192"/>
                  </a:lnTo>
                  <a:lnTo>
                    <a:pt x="4824908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5313959" y="1475422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F2F2F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5313959" y="1475422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448564" y="1595615"/>
              <a:ext cx="38100" cy="120650"/>
            </a:xfrm>
            <a:custGeom>
              <a:avLst/>
              <a:gdLst/>
              <a:ahLst/>
              <a:cxnLst/>
              <a:rect l="l" t="t" r="r" b="b"/>
              <a:pathLst>
                <a:path w="38100" h="120650">
                  <a:moveTo>
                    <a:pt x="37960" y="0"/>
                  </a:moveTo>
                  <a:lnTo>
                    <a:pt x="0" y="0"/>
                  </a:lnTo>
                  <a:lnTo>
                    <a:pt x="0" y="120192"/>
                  </a:lnTo>
                  <a:lnTo>
                    <a:pt x="37960" y="120192"/>
                  </a:lnTo>
                  <a:lnTo>
                    <a:pt x="37960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446036" y="1595615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F2F2F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446036" y="1595615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486524" y="1595615"/>
              <a:ext cx="4825365" cy="120650"/>
            </a:xfrm>
            <a:custGeom>
              <a:avLst/>
              <a:gdLst/>
              <a:ahLst/>
              <a:cxnLst/>
              <a:rect l="l" t="t" r="r" b="b"/>
              <a:pathLst>
                <a:path w="4825365" h="120650">
                  <a:moveTo>
                    <a:pt x="4824908" y="0"/>
                  </a:moveTo>
                  <a:lnTo>
                    <a:pt x="4786947" y="0"/>
                  </a:lnTo>
                  <a:lnTo>
                    <a:pt x="0" y="0"/>
                  </a:lnTo>
                  <a:lnTo>
                    <a:pt x="0" y="120192"/>
                  </a:lnTo>
                  <a:lnTo>
                    <a:pt x="4786947" y="120192"/>
                  </a:lnTo>
                  <a:lnTo>
                    <a:pt x="4824908" y="120192"/>
                  </a:lnTo>
                  <a:lnTo>
                    <a:pt x="4824908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5313959" y="1595615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F2F2F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5313959" y="1595615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448564" y="1715820"/>
              <a:ext cx="38100" cy="120650"/>
            </a:xfrm>
            <a:custGeom>
              <a:avLst/>
              <a:gdLst/>
              <a:ahLst/>
              <a:cxnLst/>
              <a:rect l="l" t="t" r="r" b="b"/>
              <a:pathLst>
                <a:path w="38100" h="120650">
                  <a:moveTo>
                    <a:pt x="37960" y="0"/>
                  </a:moveTo>
                  <a:lnTo>
                    <a:pt x="0" y="0"/>
                  </a:lnTo>
                  <a:lnTo>
                    <a:pt x="0" y="120192"/>
                  </a:lnTo>
                  <a:lnTo>
                    <a:pt x="37960" y="120192"/>
                  </a:lnTo>
                  <a:lnTo>
                    <a:pt x="37960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446036" y="1715820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F2F2F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446036" y="1715820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486524" y="1715820"/>
              <a:ext cx="4825365" cy="120650"/>
            </a:xfrm>
            <a:custGeom>
              <a:avLst/>
              <a:gdLst/>
              <a:ahLst/>
              <a:cxnLst/>
              <a:rect l="l" t="t" r="r" b="b"/>
              <a:pathLst>
                <a:path w="4825365" h="120650">
                  <a:moveTo>
                    <a:pt x="4824908" y="0"/>
                  </a:moveTo>
                  <a:lnTo>
                    <a:pt x="4786947" y="0"/>
                  </a:lnTo>
                  <a:lnTo>
                    <a:pt x="0" y="0"/>
                  </a:lnTo>
                  <a:lnTo>
                    <a:pt x="0" y="120192"/>
                  </a:lnTo>
                  <a:lnTo>
                    <a:pt x="4786947" y="120192"/>
                  </a:lnTo>
                  <a:lnTo>
                    <a:pt x="4824908" y="120192"/>
                  </a:lnTo>
                  <a:lnTo>
                    <a:pt x="4824908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8"/>
            <p:cNvSpPr/>
            <p:nvPr/>
          </p:nvSpPr>
          <p:spPr>
            <a:xfrm>
              <a:off x="5313959" y="1715820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F2F2F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39"/>
            <p:cNvSpPr/>
            <p:nvPr/>
          </p:nvSpPr>
          <p:spPr>
            <a:xfrm>
              <a:off x="5313959" y="1715820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448564" y="1836013"/>
              <a:ext cx="38100" cy="120650"/>
            </a:xfrm>
            <a:custGeom>
              <a:avLst/>
              <a:gdLst/>
              <a:ahLst/>
              <a:cxnLst/>
              <a:rect l="l" t="t" r="r" b="b"/>
              <a:pathLst>
                <a:path w="38100" h="120650">
                  <a:moveTo>
                    <a:pt x="37960" y="0"/>
                  </a:moveTo>
                  <a:lnTo>
                    <a:pt x="0" y="0"/>
                  </a:lnTo>
                  <a:lnTo>
                    <a:pt x="0" y="120192"/>
                  </a:lnTo>
                  <a:lnTo>
                    <a:pt x="37960" y="120192"/>
                  </a:lnTo>
                  <a:lnTo>
                    <a:pt x="37960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1"/>
            <p:cNvSpPr/>
            <p:nvPr/>
          </p:nvSpPr>
          <p:spPr>
            <a:xfrm>
              <a:off x="446036" y="1836013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F2F2F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object 42"/>
            <p:cNvSpPr/>
            <p:nvPr/>
          </p:nvSpPr>
          <p:spPr>
            <a:xfrm>
              <a:off x="446036" y="1836013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3" name="object 43"/>
            <p:cNvSpPr/>
            <p:nvPr/>
          </p:nvSpPr>
          <p:spPr>
            <a:xfrm>
              <a:off x="486524" y="1836013"/>
              <a:ext cx="4825365" cy="120650"/>
            </a:xfrm>
            <a:custGeom>
              <a:avLst/>
              <a:gdLst/>
              <a:ahLst/>
              <a:cxnLst/>
              <a:rect l="l" t="t" r="r" b="b"/>
              <a:pathLst>
                <a:path w="4825365" h="120650">
                  <a:moveTo>
                    <a:pt x="4824908" y="0"/>
                  </a:moveTo>
                  <a:lnTo>
                    <a:pt x="4786947" y="0"/>
                  </a:lnTo>
                  <a:lnTo>
                    <a:pt x="0" y="0"/>
                  </a:lnTo>
                  <a:lnTo>
                    <a:pt x="0" y="120192"/>
                  </a:lnTo>
                  <a:lnTo>
                    <a:pt x="4786947" y="120192"/>
                  </a:lnTo>
                  <a:lnTo>
                    <a:pt x="4824908" y="120192"/>
                  </a:lnTo>
                  <a:lnTo>
                    <a:pt x="4824908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4" name="object 44"/>
            <p:cNvSpPr/>
            <p:nvPr/>
          </p:nvSpPr>
          <p:spPr>
            <a:xfrm>
              <a:off x="5313959" y="1836013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F2F2F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5" name="object 45"/>
            <p:cNvSpPr/>
            <p:nvPr/>
          </p:nvSpPr>
          <p:spPr>
            <a:xfrm>
              <a:off x="5313959" y="1836013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6" name="object 46"/>
            <p:cNvSpPr/>
            <p:nvPr/>
          </p:nvSpPr>
          <p:spPr>
            <a:xfrm>
              <a:off x="448564" y="1956219"/>
              <a:ext cx="38100" cy="120650"/>
            </a:xfrm>
            <a:custGeom>
              <a:avLst/>
              <a:gdLst/>
              <a:ahLst/>
              <a:cxnLst/>
              <a:rect l="l" t="t" r="r" b="b"/>
              <a:pathLst>
                <a:path w="38100" h="120650">
                  <a:moveTo>
                    <a:pt x="37960" y="0"/>
                  </a:moveTo>
                  <a:lnTo>
                    <a:pt x="0" y="0"/>
                  </a:lnTo>
                  <a:lnTo>
                    <a:pt x="0" y="120192"/>
                  </a:lnTo>
                  <a:lnTo>
                    <a:pt x="37960" y="120192"/>
                  </a:lnTo>
                  <a:lnTo>
                    <a:pt x="37960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7" name="object 47"/>
            <p:cNvSpPr/>
            <p:nvPr/>
          </p:nvSpPr>
          <p:spPr>
            <a:xfrm>
              <a:off x="446036" y="1956219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F2F2F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8" name="object 48"/>
            <p:cNvSpPr/>
            <p:nvPr/>
          </p:nvSpPr>
          <p:spPr>
            <a:xfrm>
              <a:off x="446036" y="1956219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9" name="object 49"/>
            <p:cNvSpPr/>
            <p:nvPr/>
          </p:nvSpPr>
          <p:spPr>
            <a:xfrm>
              <a:off x="486524" y="1956219"/>
              <a:ext cx="4825365" cy="120650"/>
            </a:xfrm>
            <a:custGeom>
              <a:avLst/>
              <a:gdLst/>
              <a:ahLst/>
              <a:cxnLst/>
              <a:rect l="l" t="t" r="r" b="b"/>
              <a:pathLst>
                <a:path w="4825365" h="120650">
                  <a:moveTo>
                    <a:pt x="4824908" y="0"/>
                  </a:moveTo>
                  <a:lnTo>
                    <a:pt x="4786947" y="0"/>
                  </a:lnTo>
                  <a:lnTo>
                    <a:pt x="0" y="0"/>
                  </a:lnTo>
                  <a:lnTo>
                    <a:pt x="0" y="120192"/>
                  </a:lnTo>
                  <a:lnTo>
                    <a:pt x="4786947" y="120192"/>
                  </a:lnTo>
                  <a:lnTo>
                    <a:pt x="4824908" y="120192"/>
                  </a:lnTo>
                  <a:lnTo>
                    <a:pt x="4824908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0" name="object 50"/>
            <p:cNvSpPr/>
            <p:nvPr/>
          </p:nvSpPr>
          <p:spPr>
            <a:xfrm>
              <a:off x="5313959" y="1956219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F2F2F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5313959" y="1956219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448564" y="2076411"/>
              <a:ext cx="38100" cy="120650"/>
            </a:xfrm>
            <a:custGeom>
              <a:avLst/>
              <a:gdLst/>
              <a:ahLst/>
              <a:cxnLst/>
              <a:rect l="l" t="t" r="r" b="b"/>
              <a:pathLst>
                <a:path w="38100" h="120650">
                  <a:moveTo>
                    <a:pt x="37960" y="0"/>
                  </a:moveTo>
                  <a:lnTo>
                    <a:pt x="0" y="0"/>
                  </a:lnTo>
                  <a:lnTo>
                    <a:pt x="0" y="120192"/>
                  </a:lnTo>
                  <a:lnTo>
                    <a:pt x="37960" y="120192"/>
                  </a:lnTo>
                  <a:lnTo>
                    <a:pt x="37960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3" name="object 53"/>
            <p:cNvSpPr/>
            <p:nvPr/>
          </p:nvSpPr>
          <p:spPr>
            <a:xfrm>
              <a:off x="446036" y="2076411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F2F2F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4" name="object 54"/>
            <p:cNvSpPr/>
            <p:nvPr/>
          </p:nvSpPr>
          <p:spPr>
            <a:xfrm>
              <a:off x="446036" y="2076411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5" name="object 55"/>
            <p:cNvSpPr/>
            <p:nvPr/>
          </p:nvSpPr>
          <p:spPr>
            <a:xfrm>
              <a:off x="486524" y="2076411"/>
              <a:ext cx="4825365" cy="120650"/>
            </a:xfrm>
            <a:custGeom>
              <a:avLst/>
              <a:gdLst/>
              <a:ahLst/>
              <a:cxnLst/>
              <a:rect l="l" t="t" r="r" b="b"/>
              <a:pathLst>
                <a:path w="4825365" h="120650">
                  <a:moveTo>
                    <a:pt x="4824908" y="0"/>
                  </a:moveTo>
                  <a:lnTo>
                    <a:pt x="4786947" y="0"/>
                  </a:lnTo>
                  <a:lnTo>
                    <a:pt x="0" y="0"/>
                  </a:lnTo>
                  <a:lnTo>
                    <a:pt x="0" y="120192"/>
                  </a:lnTo>
                  <a:lnTo>
                    <a:pt x="4786947" y="120192"/>
                  </a:lnTo>
                  <a:lnTo>
                    <a:pt x="4824908" y="120192"/>
                  </a:lnTo>
                  <a:lnTo>
                    <a:pt x="4824908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6" name="object 56"/>
            <p:cNvSpPr/>
            <p:nvPr/>
          </p:nvSpPr>
          <p:spPr>
            <a:xfrm>
              <a:off x="5313959" y="2076411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F2F2F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7" name="object 57"/>
            <p:cNvSpPr/>
            <p:nvPr/>
          </p:nvSpPr>
          <p:spPr>
            <a:xfrm>
              <a:off x="5313959" y="2076411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aphicFrame>
        <p:nvGraphicFramePr>
          <p:cNvPr id="58" name="object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0180886"/>
              </p:ext>
            </p:extLst>
          </p:nvPr>
        </p:nvGraphicFramePr>
        <p:xfrm>
          <a:off x="348462" y="1194523"/>
          <a:ext cx="2036445" cy="9988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1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39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58750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80"/>
                        </a:spcBef>
                      </a:pPr>
                      <a:r>
                        <a:rPr sz="500" spc="85" dirty="0">
                          <a:solidFill>
                            <a:srgbClr val="58595A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r>
                        <a:rPr sz="500" spc="434" dirty="0">
                          <a:solidFill>
                            <a:srgbClr val="58595A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800" spc="-25" dirty="0">
                          <a:solidFill>
                            <a:srgbClr val="0000FF"/>
                          </a:solidFill>
                          <a:latin typeface="Courier New"/>
                          <a:cs typeface="Courier New"/>
                        </a:rPr>
                        <a:t>def</a:t>
                      </a:r>
                      <a:endParaRPr sz="800">
                        <a:latin typeface="Courier New"/>
                        <a:cs typeface="Courier New"/>
                      </a:endParaRPr>
                    </a:p>
                  </a:txBody>
                  <a:tcPr marL="0" marR="0" marT="22860" marB="0"/>
                </a:tc>
                <a:tc>
                  <a:txBody>
                    <a:bodyPr/>
                    <a:lstStyle/>
                    <a:p>
                      <a:pPr marL="43815">
                        <a:lnSpc>
                          <a:spcPct val="100000"/>
                        </a:lnSpc>
                        <a:spcBef>
                          <a:spcPts val="180"/>
                        </a:spcBef>
                      </a:pPr>
                      <a:r>
                        <a:rPr sz="800" dirty="0">
                          <a:latin typeface="Courier New"/>
                          <a:cs typeface="Courier New"/>
                        </a:rPr>
                        <a:t>fibonacci</a:t>
                      </a:r>
                      <a:r>
                        <a:rPr sz="800" spc="-28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spc="-60" dirty="0">
                          <a:latin typeface="Courier New"/>
                          <a:cs typeface="Courier New"/>
                        </a:rPr>
                        <a:t>(</a:t>
                      </a:r>
                      <a:r>
                        <a:rPr sz="800" spc="-34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spc="-25" dirty="0">
                          <a:latin typeface="Courier New"/>
                          <a:cs typeface="Courier New"/>
                        </a:rPr>
                        <a:t>n):</a:t>
                      </a:r>
                      <a:endParaRPr sz="800">
                        <a:latin typeface="Courier New"/>
                        <a:cs typeface="Courier New"/>
                      </a:endParaRPr>
                    </a:p>
                  </a:txBody>
                  <a:tcPr marL="0" marR="0" marT="22860" marB="0">
                    <a:solidFill>
                      <a:srgbClr val="F2F2F2"/>
                    </a:solidFill>
                  </a:tcPr>
                </a:tc>
                <a:tc rowSpan="6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0014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sz="500" spc="35" dirty="0">
                          <a:solidFill>
                            <a:srgbClr val="58595A"/>
                          </a:solidFill>
                          <a:latin typeface="Times New Roman"/>
                          <a:cs typeface="Times New Roman"/>
                        </a:rPr>
                        <a:t>2</a:t>
                      </a: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21590" marB="0"/>
                </a:tc>
                <a:tc>
                  <a:txBody>
                    <a:bodyPr/>
                    <a:lstStyle/>
                    <a:p>
                      <a:pPr marL="41275">
                        <a:lnSpc>
                          <a:spcPts val="835"/>
                        </a:lnSpc>
                      </a:pPr>
                      <a:r>
                        <a:rPr sz="800" dirty="0">
                          <a:solidFill>
                            <a:srgbClr val="0000FF"/>
                          </a:solidFill>
                          <a:latin typeface="Courier New"/>
                          <a:cs typeface="Courier New"/>
                        </a:rPr>
                        <a:t>if</a:t>
                      </a:r>
                      <a:r>
                        <a:rPr sz="800" spc="75" dirty="0">
                          <a:solidFill>
                            <a:srgbClr val="0000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dirty="0">
                          <a:latin typeface="Courier New"/>
                          <a:cs typeface="Courier New"/>
                        </a:rPr>
                        <a:t>n</a:t>
                      </a:r>
                      <a:r>
                        <a:rPr sz="800" spc="7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dirty="0">
                          <a:latin typeface="Courier New"/>
                          <a:cs typeface="Courier New"/>
                        </a:rPr>
                        <a:t>==</a:t>
                      </a:r>
                      <a:r>
                        <a:rPr sz="800" spc="8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spc="-25" dirty="0">
                          <a:latin typeface="Courier New"/>
                          <a:cs typeface="Courier New"/>
                        </a:rPr>
                        <a:t>0:</a:t>
                      </a:r>
                      <a:endParaRPr sz="80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0014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sz="500" spc="35" dirty="0">
                          <a:solidFill>
                            <a:srgbClr val="58595A"/>
                          </a:solidFill>
                          <a:latin typeface="Times New Roman"/>
                          <a:cs typeface="Times New Roman"/>
                        </a:rPr>
                        <a:t>3</a:t>
                      </a: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21590" marB="0"/>
                </a:tc>
                <a:tc>
                  <a:txBody>
                    <a:bodyPr/>
                    <a:lstStyle/>
                    <a:p>
                      <a:pPr marL="301625">
                        <a:lnSpc>
                          <a:spcPts val="835"/>
                        </a:lnSpc>
                      </a:pPr>
                      <a:r>
                        <a:rPr sz="800" dirty="0">
                          <a:solidFill>
                            <a:srgbClr val="0000FF"/>
                          </a:solidFill>
                          <a:latin typeface="Courier New"/>
                          <a:cs typeface="Courier New"/>
                        </a:rPr>
                        <a:t>return</a:t>
                      </a:r>
                      <a:r>
                        <a:rPr sz="800" spc="175" dirty="0">
                          <a:solidFill>
                            <a:srgbClr val="0000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spc="-50" dirty="0">
                          <a:latin typeface="Courier New"/>
                          <a:cs typeface="Courier New"/>
                        </a:rPr>
                        <a:t>0</a:t>
                      </a:r>
                      <a:endParaRPr sz="80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0014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sz="500" spc="35" dirty="0">
                          <a:solidFill>
                            <a:srgbClr val="58595A"/>
                          </a:solidFill>
                          <a:latin typeface="Times New Roman"/>
                          <a:cs typeface="Times New Roman"/>
                        </a:rPr>
                        <a:t>4</a:t>
                      </a: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2159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835"/>
                        </a:lnSpc>
                      </a:pPr>
                      <a:r>
                        <a:rPr sz="800" dirty="0">
                          <a:solidFill>
                            <a:srgbClr val="0000FF"/>
                          </a:solidFill>
                          <a:latin typeface="Courier New"/>
                          <a:cs typeface="Courier New"/>
                        </a:rPr>
                        <a:t>elif</a:t>
                      </a:r>
                      <a:r>
                        <a:rPr sz="800" spc="95" dirty="0">
                          <a:solidFill>
                            <a:srgbClr val="0000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dirty="0">
                          <a:latin typeface="Courier New"/>
                          <a:cs typeface="Courier New"/>
                        </a:rPr>
                        <a:t>n</a:t>
                      </a:r>
                      <a:r>
                        <a:rPr sz="800" spc="8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dirty="0">
                          <a:latin typeface="Courier New"/>
                          <a:cs typeface="Courier New"/>
                        </a:rPr>
                        <a:t>==</a:t>
                      </a:r>
                      <a:r>
                        <a:rPr sz="800" spc="10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spc="-25" dirty="0">
                          <a:latin typeface="Courier New"/>
                          <a:cs typeface="Courier New"/>
                        </a:rPr>
                        <a:t>1:</a:t>
                      </a:r>
                      <a:endParaRPr sz="80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0014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sz="500" spc="35" dirty="0">
                          <a:solidFill>
                            <a:srgbClr val="58595A"/>
                          </a:solidFill>
                          <a:latin typeface="Times New Roman"/>
                          <a:cs typeface="Times New Roman"/>
                        </a:rPr>
                        <a:t>5</a:t>
                      </a: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21590" marB="0"/>
                </a:tc>
                <a:tc>
                  <a:txBody>
                    <a:bodyPr/>
                    <a:lstStyle/>
                    <a:p>
                      <a:pPr marL="301625">
                        <a:lnSpc>
                          <a:spcPts val="835"/>
                        </a:lnSpc>
                      </a:pPr>
                      <a:r>
                        <a:rPr sz="800" dirty="0">
                          <a:solidFill>
                            <a:srgbClr val="0000FF"/>
                          </a:solidFill>
                          <a:latin typeface="Courier New"/>
                          <a:cs typeface="Courier New"/>
                        </a:rPr>
                        <a:t>return</a:t>
                      </a:r>
                      <a:r>
                        <a:rPr sz="800" spc="175" dirty="0">
                          <a:solidFill>
                            <a:srgbClr val="0000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spc="-50" dirty="0">
                          <a:latin typeface="Courier New"/>
                          <a:cs typeface="Courier New"/>
                        </a:rPr>
                        <a:t>1</a:t>
                      </a:r>
                      <a:endParaRPr sz="80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0014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sz="500" spc="35" dirty="0">
                          <a:solidFill>
                            <a:srgbClr val="58595A"/>
                          </a:solidFill>
                          <a:latin typeface="Times New Roman"/>
                          <a:cs typeface="Times New Roman"/>
                        </a:rPr>
                        <a:t>6</a:t>
                      </a: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21590" marB="0"/>
                </a:tc>
                <a:tc>
                  <a:txBody>
                    <a:bodyPr/>
                    <a:lstStyle/>
                    <a:p>
                      <a:pPr marL="38100">
                        <a:lnSpc>
                          <a:spcPts val="835"/>
                        </a:lnSpc>
                      </a:pPr>
                      <a:r>
                        <a:rPr sz="800" dirty="0">
                          <a:latin typeface="Courier New"/>
                          <a:cs typeface="Courier New"/>
                        </a:rPr>
                        <a:t>a,</a:t>
                      </a:r>
                      <a:r>
                        <a:rPr sz="800" spc="6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dirty="0">
                          <a:latin typeface="Courier New"/>
                          <a:cs typeface="Courier New"/>
                        </a:rPr>
                        <a:t>b</a:t>
                      </a:r>
                      <a:r>
                        <a:rPr sz="800" spc="7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dirty="0">
                          <a:latin typeface="Courier New"/>
                          <a:cs typeface="Courier New"/>
                        </a:rPr>
                        <a:t>=</a:t>
                      </a:r>
                      <a:r>
                        <a:rPr sz="800" spc="7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spc="-60" dirty="0">
                          <a:latin typeface="Courier New"/>
                          <a:cs typeface="Courier New"/>
                        </a:rPr>
                        <a:t>0</a:t>
                      </a:r>
                      <a:r>
                        <a:rPr sz="800" spc="-40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dirty="0">
                          <a:latin typeface="Courier New"/>
                          <a:cs typeface="Courier New"/>
                        </a:rPr>
                        <a:t>,</a:t>
                      </a:r>
                      <a:r>
                        <a:rPr sz="800" spc="7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spc="-50" dirty="0">
                          <a:latin typeface="Courier New"/>
                          <a:cs typeface="Courier New"/>
                        </a:rPr>
                        <a:t>1</a:t>
                      </a:r>
                      <a:endParaRPr sz="80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0014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sz="500" spc="35" dirty="0">
                          <a:solidFill>
                            <a:srgbClr val="58595A"/>
                          </a:solidFill>
                          <a:latin typeface="Times New Roman"/>
                          <a:cs typeface="Times New Roman"/>
                        </a:rPr>
                        <a:t>7</a:t>
                      </a: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2159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835"/>
                        </a:lnSpc>
                      </a:pPr>
                      <a:r>
                        <a:rPr sz="800" dirty="0">
                          <a:solidFill>
                            <a:srgbClr val="0000FF"/>
                          </a:solidFill>
                          <a:latin typeface="Courier New"/>
                          <a:cs typeface="Courier New"/>
                        </a:rPr>
                        <a:t>for</a:t>
                      </a:r>
                      <a:r>
                        <a:rPr sz="800" spc="85" dirty="0">
                          <a:solidFill>
                            <a:srgbClr val="0000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dirty="0">
                          <a:latin typeface="Courier New"/>
                          <a:cs typeface="Courier New"/>
                        </a:rPr>
                        <a:t>_</a:t>
                      </a:r>
                      <a:r>
                        <a:rPr sz="800" spc="9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dirty="0">
                          <a:solidFill>
                            <a:srgbClr val="0000FF"/>
                          </a:solidFill>
                          <a:latin typeface="Courier New"/>
                          <a:cs typeface="Courier New"/>
                        </a:rPr>
                        <a:t>in</a:t>
                      </a:r>
                      <a:r>
                        <a:rPr sz="800" spc="125" dirty="0">
                          <a:solidFill>
                            <a:srgbClr val="0000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dirty="0">
                          <a:solidFill>
                            <a:srgbClr val="0000FF"/>
                          </a:solidFill>
                          <a:latin typeface="Courier New"/>
                          <a:cs typeface="Courier New"/>
                        </a:rPr>
                        <a:t>range</a:t>
                      </a:r>
                      <a:r>
                        <a:rPr sz="800" spc="-360" dirty="0">
                          <a:solidFill>
                            <a:srgbClr val="0000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spc="-35" dirty="0">
                          <a:latin typeface="Courier New"/>
                          <a:cs typeface="Courier New"/>
                        </a:rPr>
                        <a:t>(2</a:t>
                      </a:r>
                      <a:r>
                        <a:rPr sz="800" spc="-38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spc="-50" dirty="0">
                          <a:latin typeface="Courier New"/>
                          <a:cs typeface="Courier New"/>
                        </a:rPr>
                        <a:t>,</a:t>
                      </a:r>
                      <a:endParaRPr sz="80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37465">
                        <a:lnSpc>
                          <a:spcPts val="835"/>
                        </a:lnSpc>
                      </a:pPr>
                      <a:r>
                        <a:rPr sz="800" dirty="0">
                          <a:latin typeface="Courier New"/>
                          <a:cs typeface="Courier New"/>
                        </a:rPr>
                        <a:t>n</a:t>
                      </a:r>
                      <a:r>
                        <a:rPr sz="800" spc="5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dirty="0">
                          <a:latin typeface="Courier New"/>
                          <a:cs typeface="Courier New"/>
                        </a:rPr>
                        <a:t>+</a:t>
                      </a:r>
                      <a:r>
                        <a:rPr sz="800" spc="7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spc="-25" dirty="0">
                          <a:latin typeface="Courier New"/>
                          <a:cs typeface="Courier New"/>
                        </a:rPr>
                        <a:t>1):</a:t>
                      </a:r>
                      <a:endParaRPr sz="80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0014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sz="500" spc="35" dirty="0">
                          <a:solidFill>
                            <a:srgbClr val="58595A"/>
                          </a:solidFill>
                          <a:latin typeface="Times New Roman"/>
                          <a:cs typeface="Times New Roman"/>
                        </a:rPr>
                        <a:t>8</a:t>
                      </a: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21590" marB="0"/>
                </a:tc>
                <a:tc>
                  <a:txBody>
                    <a:bodyPr/>
                    <a:lstStyle/>
                    <a:p>
                      <a:pPr marL="295910">
                        <a:lnSpc>
                          <a:spcPts val="835"/>
                        </a:lnSpc>
                      </a:pPr>
                      <a:r>
                        <a:rPr sz="800" dirty="0">
                          <a:latin typeface="Courier New"/>
                          <a:cs typeface="Courier New"/>
                        </a:rPr>
                        <a:t>a,</a:t>
                      </a:r>
                      <a:r>
                        <a:rPr sz="800" spc="7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dirty="0">
                          <a:latin typeface="Courier New"/>
                          <a:cs typeface="Courier New"/>
                        </a:rPr>
                        <a:t>b</a:t>
                      </a:r>
                      <a:r>
                        <a:rPr sz="800" spc="7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dirty="0">
                          <a:latin typeface="Courier New"/>
                          <a:cs typeface="Courier New"/>
                        </a:rPr>
                        <a:t>=</a:t>
                      </a:r>
                      <a:r>
                        <a:rPr sz="800" spc="6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dirty="0">
                          <a:latin typeface="Courier New"/>
                          <a:cs typeface="Courier New"/>
                        </a:rPr>
                        <a:t>b,</a:t>
                      </a:r>
                      <a:r>
                        <a:rPr sz="800" spc="7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dirty="0">
                          <a:latin typeface="Courier New"/>
                          <a:cs typeface="Courier New"/>
                        </a:rPr>
                        <a:t>a</a:t>
                      </a:r>
                      <a:r>
                        <a:rPr sz="800" spc="7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800" spc="-50" dirty="0">
                          <a:latin typeface="Courier New"/>
                          <a:cs typeface="Courier New"/>
                        </a:rPr>
                        <a:t>+</a:t>
                      </a:r>
                      <a:endParaRPr sz="80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37465">
                        <a:lnSpc>
                          <a:spcPts val="835"/>
                        </a:lnSpc>
                      </a:pPr>
                      <a:r>
                        <a:rPr sz="800" spc="-50" dirty="0">
                          <a:latin typeface="Courier New"/>
                          <a:cs typeface="Courier New"/>
                        </a:rPr>
                        <a:t>b</a:t>
                      </a:r>
                      <a:endParaRPr sz="800" dirty="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59" name="object 59"/>
          <p:cNvGrpSpPr/>
          <p:nvPr/>
        </p:nvGrpSpPr>
        <p:grpSpPr>
          <a:xfrm>
            <a:off x="443496" y="2194077"/>
            <a:ext cx="4873625" cy="125730"/>
            <a:chOff x="443496" y="2194077"/>
            <a:chExt cx="4873625" cy="125730"/>
          </a:xfrm>
        </p:grpSpPr>
        <p:sp>
          <p:nvSpPr>
            <p:cNvPr id="60" name="object 60"/>
            <p:cNvSpPr/>
            <p:nvPr/>
          </p:nvSpPr>
          <p:spPr>
            <a:xfrm>
              <a:off x="448564" y="2196617"/>
              <a:ext cx="38100" cy="120650"/>
            </a:xfrm>
            <a:custGeom>
              <a:avLst/>
              <a:gdLst/>
              <a:ahLst/>
              <a:cxnLst/>
              <a:rect l="l" t="t" r="r" b="b"/>
              <a:pathLst>
                <a:path w="38100" h="120650">
                  <a:moveTo>
                    <a:pt x="37960" y="0"/>
                  </a:moveTo>
                  <a:lnTo>
                    <a:pt x="0" y="0"/>
                  </a:lnTo>
                  <a:lnTo>
                    <a:pt x="0" y="120192"/>
                  </a:lnTo>
                  <a:lnTo>
                    <a:pt x="37960" y="120192"/>
                  </a:lnTo>
                  <a:lnTo>
                    <a:pt x="37960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1" name="object 61"/>
            <p:cNvSpPr/>
            <p:nvPr/>
          </p:nvSpPr>
          <p:spPr>
            <a:xfrm>
              <a:off x="446036" y="2196617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F2F2F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2" name="object 62"/>
            <p:cNvSpPr/>
            <p:nvPr/>
          </p:nvSpPr>
          <p:spPr>
            <a:xfrm>
              <a:off x="446036" y="2196617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3" name="object 63"/>
            <p:cNvSpPr/>
            <p:nvPr/>
          </p:nvSpPr>
          <p:spPr>
            <a:xfrm>
              <a:off x="486524" y="2196617"/>
              <a:ext cx="4825365" cy="120650"/>
            </a:xfrm>
            <a:custGeom>
              <a:avLst/>
              <a:gdLst/>
              <a:ahLst/>
              <a:cxnLst/>
              <a:rect l="l" t="t" r="r" b="b"/>
              <a:pathLst>
                <a:path w="4825365" h="120650">
                  <a:moveTo>
                    <a:pt x="4824908" y="0"/>
                  </a:moveTo>
                  <a:lnTo>
                    <a:pt x="4786947" y="0"/>
                  </a:lnTo>
                  <a:lnTo>
                    <a:pt x="0" y="0"/>
                  </a:lnTo>
                  <a:lnTo>
                    <a:pt x="0" y="120192"/>
                  </a:lnTo>
                  <a:lnTo>
                    <a:pt x="4786947" y="120192"/>
                  </a:lnTo>
                  <a:lnTo>
                    <a:pt x="4824908" y="120192"/>
                  </a:lnTo>
                  <a:lnTo>
                    <a:pt x="4824908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4" name="object 64"/>
            <p:cNvSpPr/>
            <p:nvPr/>
          </p:nvSpPr>
          <p:spPr>
            <a:xfrm>
              <a:off x="5313959" y="2196617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F2F2F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5" name="object 65"/>
            <p:cNvSpPr/>
            <p:nvPr/>
          </p:nvSpPr>
          <p:spPr>
            <a:xfrm>
              <a:off x="5313959" y="2196617"/>
              <a:ext cx="0" cy="120650"/>
            </a:xfrm>
            <a:custGeom>
              <a:avLst/>
              <a:gdLst/>
              <a:ahLst/>
              <a:cxnLst/>
              <a:rect l="l" t="t" r="r" b="b"/>
              <a:pathLst>
                <a:path h="120650">
                  <a:moveTo>
                    <a:pt x="0" y="120192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6" name="object 66"/>
          <p:cNvSpPr txBox="1"/>
          <p:nvPr/>
        </p:nvSpPr>
        <p:spPr>
          <a:xfrm>
            <a:off x="367512" y="2204779"/>
            <a:ext cx="68580" cy="1016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500" spc="35" dirty="0">
                <a:solidFill>
                  <a:srgbClr val="58595A"/>
                </a:solidFill>
                <a:latin typeface="Times New Roman"/>
                <a:cs typeface="Times New Roman"/>
              </a:rPr>
              <a:t>9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67" name="object 67"/>
          <p:cNvSpPr txBox="1"/>
          <p:nvPr/>
        </p:nvSpPr>
        <p:spPr>
          <a:xfrm>
            <a:off x="741159" y="2166822"/>
            <a:ext cx="527050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dirty="0">
                <a:solidFill>
                  <a:srgbClr val="0000FF"/>
                </a:solidFill>
                <a:latin typeface="Courier New"/>
                <a:cs typeface="Courier New"/>
              </a:rPr>
              <a:t>return</a:t>
            </a:r>
            <a:r>
              <a:rPr sz="800" spc="175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sz="800" spc="-50" dirty="0">
                <a:latin typeface="Courier New"/>
                <a:cs typeface="Courier New"/>
              </a:rPr>
              <a:t>b</a:t>
            </a:r>
            <a:endParaRPr sz="800">
              <a:latin typeface="Courier New"/>
              <a:cs typeface="Courier New"/>
            </a:endParaRPr>
          </a:p>
        </p:txBody>
      </p:sp>
      <p:grpSp>
        <p:nvGrpSpPr>
          <p:cNvPr id="68" name="object 68"/>
          <p:cNvGrpSpPr/>
          <p:nvPr/>
        </p:nvGrpSpPr>
        <p:grpSpPr>
          <a:xfrm>
            <a:off x="443509" y="2316810"/>
            <a:ext cx="4872990" cy="43180"/>
            <a:chOff x="443509" y="2316810"/>
            <a:chExt cx="4872990" cy="43180"/>
          </a:xfrm>
        </p:grpSpPr>
        <p:sp>
          <p:nvSpPr>
            <p:cNvPr id="69" name="object 69"/>
            <p:cNvSpPr/>
            <p:nvPr/>
          </p:nvSpPr>
          <p:spPr>
            <a:xfrm>
              <a:off x="443509" y="2316810"/>
              <a:ext cx="4872990" cy="43180"/>
            </a:xfrm>
            <a:custGeom>
              <a:avLst/>
              <a:gdLst/>
              <a:ahLst/>
              <a:cxnLst/>
              <a:rect l="l" t="t" r="r" b="b"/>
              <a:pathLst>
                <a:path w="4872990" h="43180">
                  <a:moveTo>
                    <a:pt x="4872990" y="0"/>
                  </a:moveTo>
                  <a:lnTo>
                    <a:pt x="0" y="0"/>
                  </a:lnTo>
                  <a:lnTo>
                    <a:pt x="0" y="43014"/>
                  </a:lnTo>
                  <a:lnTo>
                    <a:pt x="4872990" y="43014"/>
                  </a:lnTo>
                  <a:lnTo>
                    <a:pt x="4872990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0" name="object 70"/>
            <p:cNvSpPr/>
            <p:nvPr/>
          </p:nvSpPr>
          <p:spPr>
            <a:xfrm>
              <a:off x="446036" y="2316810"/>
              <a:ext cx="0" cy="43180"/>
            </a:xfrm>
            <a:custGeom>
              <a:avLst/>
              <a:gdLst/>
              <a:ahLst/>
              <a:cxnLst/>
              <a:rect l="l" t="t" r="r" b="b"/>
              <a:pathLst>
                <a:path h="43180">
                  <a:moveTo>
                    <a:pt x="0" y="43014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1" name="object 71"/>
            <p:cNvSpPr/>
            <p:nvPr/>
          </p:nvSpPr>
          <p:spPr>
            <a:xfrm>
              <a:off x="443509" y="2357297"/>
              <a:ext cx="43180" cy="0"/>
            </a:xfrm>
            <a:custGeom>
              <a:avLst/>
              <a:gdLst/>
              <a:ahLst/>
              <a:cxnLst/>
              <a:rect l="l" t="t" r="r" b="b"/>
              <a:pathLst>
                <a:path w="43179">
                  <a:moveTo>
                    <a:pt x="0" y="0"/>
                  </a:moveTo>
                  <a:lnTo>
                    <a:pt x="43014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2" name="object 72"/>
            <p:cNvSpPr/>
            <p:nvPr/>
          </p:nvSpPr>
          <p:spPr>
            <a:xfrm>
              <a:off x="486524" y="2357297"/>
              <a:ext cx="4787265" cy="0"/>
            </a:xfrm>
            <a:custGeom>
              <a:avLst/>
              <a:gdLst/>
              <a:ahLst/>
              <a:cxnLst/>
              <a:rect l="l" t="t" r="r" b="b"/>
              <a:pathLst>
                <a:path w="4787265">
                  <a:moveTo>
                    <a:pt x="0" y="0"/>
                  </a:moveTo>
                  <a:lnTo>
                    <a:pt x="4786947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3" name="object 73"/>
            <p:cNvSpPr/>
            <p:nvPr/>
          </p:nvSpPr>
          <p:spPr>
            <a:xfrm>
              <a:off x="5273471" y="2357297"/>
              <a:ext cx="43180" cy="0"/>
            </a:xfrm>
            <a:custGeom>
              <a:avLst/>
              <a:gdLst/>
              <a:ahLst/>
              <a:cxnLst/>
              <a:rect l="l" t="t" r="r" b="b"/>
              <a:pathLst>
                <a:path w="43179">
                  <a:moveTo>
                    <a:pt x="0" y="0"/>
                  </a:moveTo>
                  <a:lnTo>
                    <a:pt x="43014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4" name="object 74"/>
            <p:cNvSpPr/>
            <p:nvPr/>
          </p:nvSpPr>
          <p:spPr>
            <a:xfrm>
              <a:off x="5313959" y="2316810"/>
              <a:ext cx="0" cy="43180"/>
            </a:xfrm>
            <a:custGeom>
              <a:avLst/>
              <a:gdLst/>
              <a:ahLst/>
              <a:cxnLst/>
              <a:rect l="l" t="t" r="r" b="b"/>
              <a:pathLst>
                <a:path h="43180">
                  <a:moveTo>
                    <a:pt x="0" y="43014"/>
                  </a:moveTo>
                  <a:lnTo>
                    <a:pt x="0" y="0"/>
                  </a:lnTo>
                </a:path>
              </a:pathLst>
            </a:custGeom>
            <a:ln w="505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5" name="object 75"/>
          <p:cNvGrpSpPr/>
          <p:nvPr/>
        </p:nvGrpSpPr>
        <p:grpSpPr>
          <a:xfrm>
            <a:off x="0" y="3202038"/>
            <a:ext cx="5760085" cy="38100"/>
            <a:chOff x="0" y="3202038"/>
            <a:chExt cx="5760085" cy="38100"/>
          </a:xfrm>
        </p:grpSpPr>
        <p:sp>
          <p:nvSpPr>
            <p:cNvPr id="76" name="object 76"/>
            <p:cNvSpPr/>
            <p:nvPr/>
          </p:nvSpPr>
          <p:spPr>
            <a:xfrm>
              <a:off x="0" y="3202038"/>
              <a:ext cx="5760085" cy="38100"/>
            </a:xfrm>
            <a:custGeom>
              <a:avLst/>
              <a:gdLst/>
              <a:ahLst/>
              <a:cxnLst/>
              <a:rect l="l" t="t" r="r" b="b"/>
              <a:pathLst>
                <a:path w="5760085" h="38100">
                  <a:moveTo>
                    <a:pt x="5759996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5759996" y="3796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FFA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7" name="object 77"/>
            <p:cNvSpPr/>
            <p:nvPr/>
          </p:nvSpPr>
          <p:spPr>
            <a:xfrm>
              <a:off x="0" y="3202038"/>
              <a:ext cx="4224020" cy="38100"/>
            </a:xfrm>
            <a:custGeom>
              <a:avLst/>
              <a:gdLst/>
              <a:ahLst/>
              <a:cxnLst/>
              <a:rect l="l" t="t" r="r" b="b"/>
              <a:pathLst>
                <a:path w="4224020" h="38100">
                  <a:moveTo>
                    <a:pt x="4223994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4223994" y="37960"/>
                  </a:lnTo>
                  <a:lnTo>
                    <a:pt x="4223994" y="0"/>
                  </a:lnTo>
                  <a:close/>
                </a:path>
              </a:pathLst>
            </a:custGeom>
            <a:solidFill>
              <a:srgbClr val="0000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9" name="文本框 78">
            <a:extLst>
              <a:ext uri="{FF2B5EF4-FFF2-40B4-BE49-F238E27FC236}">
                <a16:creationId xmlns:a16="http://schemas.microsoft.com/office/drawing/2014/main" id="{3DCA7E67-C6E8-4C2C-5410-A44482589367}"/>
              </a:ext>
            </a:extLst>
          </p:cNvPr>
          <p:cNvSpPr txBox="1"/>
          <p:nvPr/>
        </p:nvSpPr>
        <p:spPr>
          <a:xfrm>
            <a:off x="1457268" y="696834"/>
            <a:ext cx="26448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1800" dirty="0">
                <a:latin typeface="Times New Roman"/>
                <a:cs typeface="Times New Roman"/>
              </a:rPr>
              <a:t>建议</a:t>
            </a:r>
            <a:r>
              <a:rPr lang="en" altLang="zh-CN" sz="1800" dirty="0">
                <a:latin typeface="Times New Roman"/>
                <a:cs typeface="Times New Roman"/>
              </a:rPr>
              <a:t>latex</a:t>
            </a:r>
            <a:r>
              <a:rPr lang="zh-CN" altLang="en-US" sz="1800" dirty="0">
                <a:latin typeface="Times New Roman"/>
                <a:cs typeface="Times New Roman"/>
              </a:rPr>
              <a:t>写好截图过来</a:t>
            </a:r>
          </a:p>
        </p:txBody>
      </p:sp>
    </p:spTree>
  </p:cSld>
  <p:clrMapOvr>
    <a:masterClrMapping/>
  </p:clrMapOvr>
  <p:transition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1894" y="32647"/>
            <a:ext cx="2552065" cy="322385"/>
          </a:xfrm>
          <a:prstGeom prst="rect">
            <a:avLst/>
          </a:prstGeom>
        </p:spPr>
        <p:txBody>
          <a:bodyPr vert="horz" wrap="square" lIns="0" tIns="105907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5"/>
              </a:spcBef>
            </a:pPr>
            <a:r>
              <a:rPr dirty="0"/>
              <a:t>Fonts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1045559"/>
            <a:ext cx="4331335" cy="1468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640205">
              <a:lnSpc>
                <a:spcPct val="141100"/>
              </a:lnSpc>
              <a:spcBef>
                <a:spcPts val="100"/>
              </a:spcBef>
            </a:pPr>
            <a:r>
              <a:rPr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priority when choosing a font is readability. Here, we give some advice:</a:t>
            </a:r>
          </a:p>
          <a:p>
            <a:pPr marL="264160" indent="-125095">
              <a:lnSpc>
                <a:spcPct val="100000"/>
              </a:lnSpc>
              <a:spcBef>
                <a:spcPts val="790"/>
              </a:spcBef>
              <a:buClr>
                <a:srgbClr val="00008B"/>
              </a:buClr>
              <a:buFont typeface="Arial"/>
              <a:buChar char="•"/>
              <a:tabLst>
                <a:tab pos="264160" algn="l"/>
              </a:tabLst>
            </a:pPr>
            <a:r>
              <a:rPr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serif (default) fonts only with high-resolution projectors or monitors.</a:t>
            </a:r>
          </a:p>
          <a:p>
            <a:pPr marL="264160" indent="-125095">
              <a:lnSpc>
                <a:spcPct val="100000"/>
              </a:lnSpc>
              <a:spcBef>
                <a:spcPts val="295"/>
              </a:spcBef>
              <a:buClr>
                <a:srgbClr val="00008B"/>
              </a:buClr>
              <a:buFont typeface="Arial"/>
              <a:buChar char="•"/>
              <a:tabLst>
                <a:tab pos="264160" algn="l"/>
              </a:tabLst>
            </a:pPr>
            <a:r>
              <a:rPr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sans-serif fonts otherwise.</a:t>
            </a:r>
          </a:p>
          <a:p>
            <a:pPr marL="264160" indent="-125095">
              <a:lnSpc>
                <a:spcPct val="100000"/>
              </a:lnSpc>
              <a:spcBef>
                <a:spcPts val="295"/>
              </a:spcBef>
              <a:buClr>
                <a:srgbClr val="00008B"/>
              </a:buClr>
              <a:buFont typeface="Arial"/>
              <a:buChar char="•"/>
              <a:tabLst>
                <a:tab pos="264160" algn="l"/>
              </a:tabLst>
            </a:pPr>
            <a:r>
              <a:rPr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italic </a:t>
            </a:r>
            <a:r>
              <a:rPr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 </a:t>
            </a:r>
            <a:r>
              <a:rPr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bold </a:t>
            </a:r>
            <a:r>
              <a:rPr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fonts to emphasize or highlight points.</a:t>
            </a:r>
          </a:p>
          <a:p>
            <a:pPr marL="264160" indent="-125095">
              <a:lnSpc>
                <a:spcPct val="100000"/>
              </a:lnSpc>
              <a:spcBef>
                <a:spcPts val="295"/>
              </a:spcBef>
              <a:buClr>
                <a:srgbClr val="00008B"/>
              </a:buClr>
              <a:buFont typeface="Arial"/>
              <a:buChar char="•"/>
              <a:tabLst>
                <a:tab pos="264160" algn="l"/>
              </a:tabLst>
            </a:pPr>
            <a:r>
              <a:rPr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also provide an </a:t>
            </a:r>
            <a:r>
              <a:rPr sz="1000" b="1" dirty="0">
                <a:solidFill>
                  <a:srgbClr val="A022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alert </a:t>
            </a:r>
            <a:r>
              <a:rPr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font for emphasise.</a:t>
            </a:r>
          </a:p>
          <a:p>
            <a:pPr marL="264160" indent="-125095">
              <a:lnSpc>
                <a:spcPct val="100000"/>
              </a:lnSpc>
              <a:spcBef>
                <a:spcPts val="295"/>
              </a:spcBef>
              <a:buClr>
                <a:srgbClr val="00008B"/>
              </a:buClr>
              <a:buFont typeface="Arial"/>
              <a:buChar char="•"/>
              <a:tabLst>
                <a:tab pos="264160" algn="l"/>
              </a:tabLst>
            </a:pPr>
            <a:r>
              <a:rPr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monospace fonts to display codes.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0" y="3202038"/>
            <a:ext cx="5760085" cy="38100"/>
            <a:chOff x="0" y="3202038"/>
            <a:chExt cx="5760085" cy="38100"/>
          </a:xfrm>
        </p:grpSpPr>
        <p:sp>
          <p:nvSpPr>
            <p:cNvPr id="5" name="object 5"/>
            <p:cNvSpPr/>
            <p:nvPr/>
          </p:nvSpPr>
          <p:spPr>
            <a:xfrm>
              <a:off x="0" y="3202038"/>
              <a:ext cx="5760085" cy="38100"/>
            </a:xfrm>
            <a:custGeom>
              <a:avLst/>
              <a:gdLst/>
              <a:ahLst/>
              <a:cxnLst/>
              <a:rect l="l" t="t" r="r" b="b"/>
              <a:pathLst>
                <a:path w="5760085" h="38100">
                  <a:moveTo>
                    <a:pt x="5759996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5759996" y="3796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FFA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202038"/>
              <a:ext cx="4608195" cy="38100"/>
            </a:xfrm>
            <a:custGeom>
              <a:avLst/>
              <a:gdLst/>
              <a:ahLst/>
              <a:cxnLst/>
              <a:rect l="l" t="t" r="r" b="b"/>
              <a:pathLst>
                <a:path w="4608195" h="38100">
                  <a:moveTo>
                    <a:pt x="4608004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4608004" y="37960"/>
                  </a:lnTo>
                  <a:lnTo>
                    <a:pt x="4608004" y="0"/>
                  </a:lnTo>
                  <a:close/>
                </a:path>
              </a:pathLst>
            </a:custGeom>
            <a:solidFill>
              <a:srgbClr val="0000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7294" y="121409"/>
            <a:ext cx="826135" cy="23275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b="1" dirty="0">
                <a:solidFill>
                  <a:srgbClr val="FFFFFF"/>
                </a:solidFill>
                <a:latin typeface="Times New Roman"/>
                <a:cs typeface="Times New Roman"/>
              </a:rPr>
              <a:t>Contents</a:t>
            </a:r>
            <a:endParaRPr sz="1400" dirty="0">
              <a:latin typeface="Times New Roman"/>
              <a:cs typeface="Times New Roman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17373"/>
            <a:ext cx="5759996" cy="3239998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47294" y="1357292"/>
            <a:ext cx="969010" cy="6405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52400" indent="-139700">
              <a:lnSpc>
                <a:spcPct val="100000"/>
              </a:lnSpc>
              <a:spcBef>
                <a:spcPts val="95"/>
              </a:spcBef>
              <a:buClr>
                <a:srgbClr val="CCCCE7"/>
              </a:buClr>
              <a:buFont typeface="Lucida Grande"/>
              <a:buChar char="►"/>
              <a:tabLst>
                <a:tab pos="152400" algn="l"/>
              </a:tabLst>
            </a:pPr>
            <a:r>
              <a:rPr lang="en-US" sz="1000" b="1" dirty="0">
                <a:solidFill>
                  <a:srgbClr val="CCCCCC"/>
                </a:solidFill>
                <a:latin typeface="Times New Roman"/>
                <a:cs typeface="Times New Roman"/>
              </a:rPr>
              <a:t>Introduction</a:t>
            </a:r>
            <a:endParaRPr sz="1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buClr>
                <a:srgbClr val="CCCCE7"/>
              </a:buClr>
              <a:buFont typeface="Lucida Grande"/>
              <a:buChar char="►"/>
            </a:pPr>
            <a:endParaRPr sz="1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5"/>
              </a:spcBef>
              <a:buClr>
                <a:srgbClr val="CCCCE7"/>
              </a:buClr>
              <a:buFont typeface="Lucida Grande"/>
              <a:buChar char="►"/>
            </a:pPr>
            <a:endParaRPr sz="1000" dirty="0">
              <a:latin typeface="Times New Roman"/>
              <a:cs typeface="Times New Roman"/>
            </a:endParaRPr>
          </a:p>
          <a:p>
            <a:pPr marL="152400" indent="-139700">
              <a:lnSpc>
                <a:spcPct val="100000"/>
              </a:lnSpc>
              <a:buClr>
                <a:srgbClr val="CCCCE7"/>
              </a:buClr>
              <a:buFont typeface="Lucida Grande"/>
              <a:buChar char="►"/>
              <a:tabLst>
                <a:tab pos="152400" algn="l"/>
              </a:tabLst>
            </a:pPr>
            <a:r>
              <a:rPr lang="en-US" sz="1000" b="1" dirty="0">
                <a:solidFill>
                  <a:srgbClr val="CCCCCC"/>
                </a:solidFill>
                <a:latin typeface="Times New Roman"/>
                <a:cs typeface="Times New Roman"/>
              </a:rPr>
              <a:t>Examples</a:t>
            </a:r>
            <a:endParaRPr sz="1000" dirty="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7294" y="2279413"/>
            <a:ext cx="778510" cy="16607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52400" indent="-139700">
              <a:lnSpc>
                <a:spcPct val="100000"/>
              </a:lnSpc>
              <a:spcBef>
                <a:spcPts val="95"/>
              </a:spcBef>
              <a:buClr>
                <a:srgbClr val="00008B"/>
              </a:buClr>
              <a:buFont typeface="Lucida Grande"/>
              <a:buChar char="►"/>
              <a:tabLst>
                <a:tab pos="152400" algn="l"/>
              </a:tabLst>
            </a:pPr>
            <a:r>
              <a:rPr lang="en-US" sz="1000" b="1" dirty="0">
                <a:latin typeface="Times New Roman"/>
                <a:cs typeface="Times New Roman"/>
              </a:rPr>
              <a:t>Summary</a:t>
            </a:r>
            <a:endParaRPr sz="1000" dirty="0">
              <a:latin typeface="Times New Roman"/>
              <a:cs typeface="Times New Roman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0" y="3202038"/>
            <a:ext cx="5760085" cy="38100"/>
            <a:chOff x="0" y="3202038"/>
            <a:chExt cx="5760085" cy="38100"/>
          </a:xfrm>
        </p:grpSpPr>
        <p:sp>
          <p:nvSpPr>
            <p:cNvPr id="7" name="object 7"/>
            <p:cNvSpPr/>
            <p:nvPr/>
          </p:nvSpPr>
          <p:spPr>
            <a:xfrm>
              <a:off x="0" y="3202038"/>
              <a:ext cx="5760085" cy="38100"/>
            </a:xfrm>
            <a:custGeom>
              <a:avLst/>
              <a:gdLst/>
              <a:ahLst/>
              <a:cxnLst/>
              <a:rect l="l" t="t" r="r" b="b"/>
              <a:pathLst>
                <a:path w="5760085" h="38100">
                  <a:moveTo>
                    <a:pt x="5759996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5759996" y="3796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FFA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3202038"/>
              <a:ext cx="4992370" cy="38100"/>
            </a:xfrm>
            <a:custGeom>
              <a:avLst/>
              <a:gdLst/>
              <a:ahLst/>
              <a:cxnLst/>
              <a:rect l="l" t="t" r="r" b="b"/>
              <a:pathLst>
                <a:path w="4992370" h="38100">
                  <a:moveTo>
                    <a:pt x="4992001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4992001" y="37960"/>
                  </a:lnTo>
                  <a:lnTo>
                    <a:pt x="4992001" y="0"/>
                  </a:lnTo>
                  <a:close/>
                </a:path>
              </a:pathLst>
            </a:custGeom>
            <a:solidFill>
              <a:srgbClr val="0000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1894" y="32647"/>
            <a:ext cx="2552065" cy="322385"/>
          </a:xfrm>
          <a:prstGeom prst="rect">
            <a:avLst/>
          </a:prstGeom>
        </p:spPr>
        <p:txBody>
          <a:bodyPr vert="horz" wrap="square" lIns="0" tIns="105907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5"/>
              </a:spcBef>
            </a:pPr>
            <a:r>
              <a:rPr dirty="0"/>
              <a:t>Good Luck!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3837" y="1434141"/>
            <a:ext cx="3946525" cy="594995"/>
          </a:xfrm>
          <a:prstGeom prst="rect">
            <a:avLst/>
          </a:prstGeom>
        </p:spPr>
        <p:txBody>
          <a:bodyPr vert="horz" wrap="square" lIns="0" tIns="50165" rIns="0" bIns="0" rtlCol="0">
            <a:spAutoFit/>
          </a:bodyPr>
          <a:lstStyle/>
          <a:p>
            <a:pPr marL="137795" indent="-125095">
              <a:lnSpc>
                <a:spcPct val="100000"/>
              </a:lnSpc>
              <a:spcBef>
                <a:spcPts val="395"/>
              </a:spcBef>
              <a:buClr>
                <a:srgbClr val="00008B"/>
              </a:buClr>
              <a:buFont typeface="Arial"/>
              <a:buChar char="•"/>
              <a:tabLst>
                <a:tab pos="137795" algn="l"/>
              </a:tabLst>
            </a:pPr>
            <a:r>
              <a:rPr sz="1000" dirty="0">
                <a:latin typeface="Times New Roman"/>
                <a:cs typeface="Times New Roman"/>
              </a:rPr>
              <a:t>Enough for an introduction! You should know enough by now.</a:t>
            </a:r>
          </a:p>
          <a:p>
            <a:pPr marL="137795" indent="-125095">
              <a:lnSpc>
                <a:spcPct val="100000"/>
              </a:lnSpc>
              <a:spcBef>
                <a:spcPts val="295"/>
              </a:spcBef>
              <a:buClr>
                <a:srgbClr val="00008B"/>
              </a:buClr>
              <a:buFont typeface="Arial"/>
              <a:buChar char="•"/>
              <a:tabLst>
                <a:tab pos="137795" algn="l"/>
              </a:tabLst>
            </a:pPr>
            <a:r>
              <a:rPr sz="1000" dirty="0">
                <a:latin typeface="Times New Roman"/>
                <a:cs typeface="Times New Roman"/>
              </a:rPr>
              <a:t>If you have corrections or suggestions, please feel free to contact </a:t>
            </a:r>
            <a:r>
              <a:rPr lang="en-US" sz="1000" dirty="0">
                <a:solidFill>
                  <a:srgbClr val="00008B"/>
                </a:solidFill>
                <a:latin typeface="Times New Roman"/>
                <a:cs typeface="Times New Roman"/>
              </a:rPr>
              <a:t>me</a:t>
            </a:r>
            <a:r>
              <a:rPr sz="1000" dirty="0">
                <a:latin typeface="Times New Roman"/>
                <a:cs typeface="Times New Roman"/>
              </a:rPr>
              <a:t>!</a:t>
            </a:r>
          </a:p>
          <a:p>
            <a:pPr marL="137795" indent="-125095">
              <a:lnSpc>
                <a:spcPct val="100000"/>
              </a:lnSpc>
              <a:spcBef>
                <a:spcPts val="290"/>
              </a:spcBef>
              <a:buClr>
                <a:srgbClr val="00008B"/>
              </a:buClr>
              <a:buFont typeface="Arial"/>
              <a:buChar char="•"/>
              <a:tabLst>
                <a:tab pos="137795" algn="l"/>
              </a:tabLst>
            </a:pPr>
            <a:r>
              <a:rPr sz="1000" dirty="0">
                <a:latin typeface="Times New Roman"/>
                <a:cs typeface="Times New Roman"/>
              </a:rPr>
              <a:t>You can also find this project on</a:t>
            </a:r>
            <a:r>
              <a:rPr lang="en-US" sz="1000" dirty="0">
                <a:latin typeface="Times New Roman"/>
                <a:cs typeface="Times New Roman"/>
              </a:rPr>
              <a:t> </a:t>
            </a:r>
            <a:r>
              <a:rPr lang="en-US" sz="1000" dirty="0" err="1">
                <a:latin typeface="Times New Roman"/>
                <a:cs typeface="Times New Roman"/>
              </a:rPr>
              <a:t>Github</a:t>
            </a:r>
            <a:r>
              <a:rPr sz="1000" dirty="0">
                <a:latin typeface="Times New Roman"/>
                <a:cs typeface="Times New Roman"/>
              </a:rPr>
              <a:t>! Stars are welcome!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0" y="3202038"/>
            <a:ext cx="5760085" cy="38100"/>
            <a:chOff x="0" y="3202038"/>
            <a:chExt cx="5760085" cy="38100"/>
          </a:xfrm>
        </p:grpSpPr>
        <p:sp>
          <p:nvSpPr>
            <p:cNvPr id="5" name="object 5"/>
            <p:cNvSpPr/>
            <p:nvPr/>
          </p:nvSpPr>
          <p:spPr>
            <a:xfrm>
              <a:off x="0" y="3202038"/>
              <a:ext cx="5760085" cy="38100"/>
            </a:xfrm>
            <a:custGeom>
              <a:avLst/>
              <a:gdLst/>
              <a:ahLst/>
              <a:cxnLst/>
              <a:rect l="l" t="t" r="r" b="b"/>
              <a:pathLst>
                <a:path w="5760085" h="38100">
                  <a:moveTo>
                    <a:pt x="5759996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5759996" y="3796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FFA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202038"/>
              <a:ext cx="5376545" cy="38100"/>
            </a:xfrm>
            <a:custGeom>
              <a:avLst/>
              <a:gdLst/>
              <a:ahLst/>
              <a:cxnLst/>
              <a:rect l="l" t="t" r="r" b="b"/>
              <a:pathLst>
                <a:path w="5376545" h="38100">
                  <a:moveTo>
                    <a:pt x="5375998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5375998" y="37960"/>
                  </a:lnTo>
                  <a:lnTo>
                    <a:pt x="5375998" y="0"/>
                  </a:lnTo>
                  <a:close/>
                </a:path>
              </a:pathLst>
            </a:custGeom>
            <a:solidFill>
              <a:srgbClr val="0000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19149" y="1394264"/>
            <a:ext cx="1151992" cy="352163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578077" y="1407317"/>
            <a:ext cx="2075035" cy="306499"/>
          </a:xfrm>
          <a:prstGeom prst="rect">
            <a:avLst/>
          </a:prstGeom>
        </p:spPr>
      </p:pic>
    </p:spTree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7294" y="121409"/>
            <a:ext cx="826135" cy="23275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b="1" dirty="0">
                <a:solidFill>
                  <a:srgbClr val="FFFFFF"/>
                </a:solidFill>
                <a:latin typeface="Times New Roman"/>
                <a:cs typeface="Times New Roman"/>
              </a:rPr>
              <a:t>Contents</a:t>
            </a:r>
            <a:endParaRPr sz="1400" b="1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7294" y="1357292"/>
            <a:ext cx="969010" cy="16607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52400" indent="-139700">
              <a:lnSpc>
                <a:spcPct val="100000"/>
              </a:lnSpc>
              <a:spcBef>
                <a:spcPts val="95"/>
              </a:spcBef>
              <a:buClr>
                <a:srgbClr val="00008B"/>
              </a:buClr>
              <a:buFont typeface="Lucida Grande"/>
              <a:buChar char="►"/>
              <a:tabLst>
                <a:tab pos="152400" algn="l"/>
              </a:tabLst>
            </a:pPr>
            <a:r>
              <a:rPr lang="en-US" sz="1000" b="1" dirty="0">
                <a:solidFill>
                  <a:schemeClr val="tx1"/>
                </a:solidFill>
                <a:latin typeface="Times New Roman"/>
                <a:cs typeface="Times New Roman"/>
              </a:rPr>
              <a:t>Introduction</a:t>
            </a:r>
            <a:endParaRPr sz="1000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7294" y="1808802"/>
            <a:ext cx="778510" cy="66620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52400" indent="-139700">
              <a:lnSpc>
                <a:spcPct val="100000"/>
              </a:lnSpc>
              <a:spcBef>
                <a:spcPts val="95"/>
              </a:spcBef>
              <a:buClr>
                <a:srgbClr val="CCCCE7"/>
              </a:buClr>
              <a:buFont typeface="Lucida Grande"/>
              <a:buChar char="►"/>
              <a:tabLst>
                <a:tab pos="152400" algn="l"/>
              </a:tabLst>
            </a:pPr>
            <a:r>
              <a:rPr lang="en-US" sz="1000" b="1" dirty="0">
                <a:solidFill>
                  <a:srgbClr val="CCCCCC"/>
                </a:solidFill>
                <a:latin typeface="Times New Roman"/>
                <a:cs typeface="Times New Roman"/>
              </a:rPr>
              <a:t>Examples</a:t>
            </a:r>
            <a:endParaRPr sz="1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buClr>
                <a:srgbClr val="CCCCE7"/>
              </a:buClr>
              <a:buFont typeface="Lucida Grande"/>
              <a:buChar char="►"/>
            </a:pPr>
            <a:endParaRPr sz="1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04"/>
              </a:spcBef>
              <a:buClr>
                <a:srgbClr val="CCCCE7"/>
              </a:buClr>
              <a:buFont typeface="Lucida Grande"/>
              <a:buChar char="►"/>
            </a:pPr>
            <a:endParaRPr sz="1000" dirty="0">
              <a:latin typeface="Times New Roman"/>
              <a:cs typeface="Times New Roman"/>
            </a:endParaRPr>
          </a:p>
          <a:p>
            <a:pPr marL="152400" indent="-139700">
              <a:lnSpc>
                <a:spcPct val="100000"/>
              </a:lnSpc>
              <a:spcBef>
                <a:spcPts val="95"/>
              </a:spcBef>
              <a:buClr>
                <a:srgbClr val="CCCCE7"/>
              </a:buClr>
              <a:buFont typeface="Lucida Grande"/>
              <a:buChar char="►"/>
              <a:tabLst>
                <a:tab pos="152400" algn="l"/>
              </a:tabLst>
            </a:pPr>
            <a:r>
              <a:rPr lang="en-US" altLang="zh-CN" sz="1000" b="1" dirty="0">
                <a:solidFill>
                  <a:srgbClr val="CCCCCC"/>
                </a:solidFill>
                <a:latin typeface="Times New Roman"/>
                <a:cs typeface="Times New Roman"/>
              </a:rPr>
              <a:t>Summary</a:t>
            </a:r>
            <a:endParaRPr lang="en-US" altLang="zh-CN" sz="1000" dirty="0">
              <a:latin typeface="Times New Roman"/>
              <a:cs typeface="Times New Roman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0" y="3202038"/>
            <a:ext cx="5760085" cy="38100"/>
            <a:chOff x="0" y="3202038"/>
            <a:chExt cx="5760085" cy="38100"/>
          </a:xfrm>
        </p:grpSpPr>
        <p:sp>
          <p:nvSpPr>
            <p:cNvPr id="7" name="object 7"/>
            <p:cNvSpPr/>
            <p:nvPr/>
          </p:nvSpPr>
          <p:spPr>
            <a:xfrm>
              <a:off x="0" y="3202038"/>
              <a:ext cx="5760085" cy="38100"/>
            </a:xfrm>
            <a:custGeom>
              <a:avLst/>
              <a:gdLst/>
              <a:ahLst/>
              <a:cxnLst/>
              <a:rect l="l" t="t" r="r" b="b"/>
              <a:pathLst>
                <a:path w="5760085" h="38100">
                  <a:moveTo>
                    <a:pt x="5759996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5759996" y="3796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FFA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3202038"/>
              <a:ext cx="768350" cy="38100"/>
            </a:xfrm>
            <a:custGeom>
              <a:avLst/>
              <a:gdLst/>
              <a:ahLst/>
              <a:cxnLst/>
              <a:rect l="l" t="t" r="r" b="b"/>
              <a:pathLst>
                <a:path w="768350" h="38100">
                  <a:moveTo>
                    <a:pt x="767994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767994" y="37960"/>
                  </a:lnTo>
                  <a:lnTo>
                    <a:pt x="767994" y="0"/>
                  </a:lnTo>
                  <a:close/>
                </a:path>
              </a:pathLst>
            </a:custGeom>
            <a:solidFill>
              <a:srgbClr val="0000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9" name="object 3">
            <a:extLst>
              <a:ext uri="{FF2B5EF4-FFF2-40B4-BE49-F238E27FC236}">
                <a16:creationId xmlns:a16="http://schemas.microsoft.com/office/drawing/2014/main" id="{9E71742B-653B-E65A-A298-DBBFEF2B9E2F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2225"/>
            <a:ext cx="5759996" cy="3239998"/>
          </a:xfrm>
          <a:prstGeom prst="rect">
            <a:avLst/>
          </a:prstGeom>
        </p:spPr>
      </p:pic>
    </p:spTree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1894" y="121409"/>
            <a:ext cx="2063750" cy="23275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5"/>
              </a:spcBef>
            </a:pPr>
            <a:r>
              <a:rPr dirty="0"/>
              <a:t>Slide-Making in </a:t>
            </a:r>
            <a:r>
              <a:rPr spc="-390" dirty="0"/>
              <a:t>L</a:t>
            </a:r>
            <a:r>
              <a:rPr sz="1500" spc="-44" baseline="16666" dirty="0"/>
              <a:t>A</a:t>
            </a:r>
            <a:r>
              <a:rPr sz="1400" spc="-50" dirty="0"/>
              <a:t>T</a:t>
            </a:r>
            <a:r>
              <a:rPr sz="2100" spc="-7" baseline="-11904" dirty="0"/>
              <a:t>E</a:t>
            </a:r>
            <a:r>
              <a:rPr sz="1400" spc="180" dirty="0"/>
              <a:t>X</a:t>
            </a:r>
            <a:endParaRPr sz="1400"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321894" y="1320260"/>
            <a:ext cx="5122011" cy="1038105"/>
          </a:xfrm>
          <a:prstGeom prst="rect">
            <a:avLst/>
          </a:prstGeom>
        </p:spPr>
        <p:txBody>
          <a:bodyPr vert="horz" wrap="square" lIns="0" tIns="755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49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PPT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格式下，下面的进度条应该是不会变化的。不过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PPT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是有内置的。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100">
              <a:lnSpc>
                <a:spcPct val="100000"/>
              </a:lnSpc>
              <a:spcBef>
                <a:spcPts val="490"/>
              </a:spcBef>
            </a:pP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其他一些超链接也失效了，需要手动添加。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100">
              <a:lnSpc>
                <a:spcPct val="100000"/>
              </a:lnSpc>
              <a:spcBef>
                <a:spcPts val="490"/>
              </a:spcBef>
            </a:pP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会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latex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的还是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latex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方便很多，尤其是公式多的情况，当然图片多的情况下还是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ppt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方便。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100">
              <a:lnSpc>
                <a:spcPct val="100000"/>
              </a:lnSpc>
              <a:spcBef>
                <a:spcPts val="490"/>
              </a:spcBef>
            </a:pP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如果图片很多，我会在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ppt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某一页里面把图片位置都放好，然后导出当前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为图片上传到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latex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。或者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latex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上写公式截图到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ppt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。大家灵活选择，效率第一。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18415" y="3206750"/>
            <a:ext cx="5760085" cy="38100"/>
            <a:chOff x="0" y="3202038"/>
            <a:chExt cx="5760085" cy="38100"/>
          </a:xfrm>
        </p:grpSpPr>
        <p:sp>
          <p:nvSpPr>
            <p:cNvPr id="5" name="object 5"/>
            <p:cNvSpPr/>
            <p:nvPr/>
          </p:nvSpPr>
          <p:spPr>
            <a:xfrm>
              <a:off x="0" y="3202038"/>
              <a:ext cx="5760085" cy="38100"/>
            </a:xfrm>
            <a:custGeom>
              <a:avLst/>
              <a:gdLst/>
              <a:ahLst/>
              <a:cxnLst/>
              <a:rect l="l" t="t" r="r" b="b"/>
              <a:pathLst>
                <a:path w="5760085" h="38100">
                  <a:moveTo>
                    <a:pt x="5759996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5759996" y="3796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FFA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202038"/>
              <a:ext cx="1152525" cy="38100"/>
            </a:xfrm>
            <a:custGeom>
              <a:avLst/>
              <a:gdLst/>
              <a:ahLst/>
              <a:cxnLst/>
              <a:rect l="l" t="t" r="r" b="b"/>
              <a:pathLst>
                <a:path w="1152525" h="38100">
                  <a:moveTo>
                    <a:pt x="1152004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1152004" y="37960"/>
                  </a:lnTo>
                  <a:lnTo>
                    <a:pt x="1152004" y="0"/>
                  </a:lnTo>
                  <a:close/>
                </a:path>
              </a:pathLst>
            </a:custGeom>
            <a:solidFill>
              <a:srgbClr val="0000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1894" y="32647"/>
            <a:ext cx="2552065" cy="322385"/>
          </a:xfrm>
          <a:prstGeom prst="rect">
            <a:avLst/>
          </a:prstGeom>
        </p:spPr>
        <p:txBody>
          <a:bodyPr vert="horz" wrap="square" lIns="0" tIns="105907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5"/>
              </a:spcBef>
            </a:pPr>
            <a:r>
              <a:rPr dirty="0"/>
              <a:t>Beamer vs. MS PowerPoint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1894" y="1247030"/>
            <a:ext cx="5116830" cy="6203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Compared to Microsoft PowerPoint, L</a:t>
            </a:r>
            <a:r>
              <a:rPr sz="1050" baseline="15873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1500" baseline="-111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 and Beamer provides these advantages:</a:t>
            </a:r>
          </a:p>
          <a:p>
            <a:pPr marL="289560" indent="-125095">
              <a:lnSpc>
                <a:spcPct val="100000"/>
              </a:lnSpc>
              <a:spcBef>
                <a:spcPts val="790"/>
              </a:spcBef>
              <a:buClr>
                <a:srgbClr val="00008B"/>
              </a:buClr>
              <a:buFont typeface="Arial"/>
              <a:buChar char="•"/>
              <a:tabLst>
                <a:tab pos="289560" algn="l"/>
              </a:tabLst>
            </a:pPr>
            <a:r>
              <a:rPr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Beamer produces a .pdf file with no problems on fonts, formulas, or program versions.</a:t>
            </a:r>
          </a:p>
          <a:p>
            <a:pPr marL="289560" indent="-125095">
              <a:lnSpc>
                <a:spcPct val="100000"/>
              </a:lnSpc>
              <a:spcBef>
                <a:spcPts val="295"/>
              </a:spcBef>
              <a:buClr>
                <a:srgbClr val="00008B"/>
              </a:buClr>
              <a:buFont typeface="Arial"/>
              <a:buChar char="•"/>
              <a:tabLst>
                <a:tab pos="289560" algn="l"/>
              </a:tabLst>
            </a:pPr>
            <a:r>
              <a:rPr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Math typesetting in L</a:t>
            </a:r>
            <a:r>
              <a:rPr sz="1050" baseline="15873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1500" baseline="-1111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 is much easier, e.g.,</a:t>
            </a:r>
          </a:p>
        </p:txBody>
      </p:sp>
      <p:grpSp>
        <p:nvGrpSpPr>
          <p:cNvPr id="11" name="object 11"/>
          <p:cNvGrpSpPr/>
          <p:nvPr/>
        </p:nvGrpSpPr>
        <p:grpSpPr>
          <a:xfrm>
            <a:off x="0" y="3202038"/>
            <a:ext cx="5760085" cy="38100"/>
            <a:chOff x="0" y="3202038"/>
            <a:chExt cx="5760085" cy="38100"/>
          </a:xfrm>
        </p:grpSpPr>
        <p:sp>
          <p:nvSpPr>
            <p:cNvPr id="12" name="object 12"/>
            <p:cNvSpPr/>
            <p:nvPr/>
          </p:nvSpPr>
          <p:spPr>
            <a:xfrm>
              <a:off x="0" y="3202038"/>
              <a:ext cx="5760085" cy="38100"/>
            </a:xfrm>
            <a:custGeom>
              <a:avLst/>
              <a:gdLst/>
              <a:ahLst/>
              <a:cxnLst/>
              <a:rect l="l" t="t" r="r" b="b"/>
              <a:pathLst>
                <a:path w="5760085" h="38100">
                  <a:moveTo>
                    <a:pt x="5759996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5759996" y="3796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FFA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0" y="3202038"/>
              <a:ext cx="1536065" cy="38100"/>
            </a:xfrm>
            <a:custGeom>
              <a:avLst/>
              <a:gdLst/>
              <a:ahLst/>
              <a:cxnLst/>
              <a:rect l="l" t="t" r="r" b="b"/>
              <a:pathLst>
                <a:path w="1536065" h="38100">
                  <a:moveTo>
                    <a:pt x="1536001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1536001" y="37960"/>
                  </a:lnTo>
                  <a:lnTo>
                    <a:pt x="1536001" y="0"/>
                  </a:lnTo>
                  <a:close/>
                </a:path>
              </a:pathLst>
            </a:custGeom>
            <a:solidFill>
              <a:srgbClr val="0000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7294" y="121409"/>
            <a:ext cx="826135" cy="23275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b="1" dirty="0">
                <a:solidFill>
                  <a:srgbClr val="FFFFFF"/>
                </a:solidFill>
                <a:latin typeface="Times New Roman"/>
                <a:cs typeface="Times New Roman"/>
              </a:rPr>
              <a:t>Contents</a:t>
            </a:r>
            <a:endParaRPr sz="1400" dirty="0">
              <a:latin typeface="Times New Roman"/>
              <a:cs typeface="Times New Roman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2225"/>
            <a:ext cx="5759996" cy="3239998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47294" y="1357292"/>
            <a:ext cx="969010" cy="16607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52400" indent="-139700">
              <a:lnSpc>
                <a:spcPct val="100000"/>
              </a:lnSpc>
              <a:spcBef>
                <a:spcPts val="95"/>
              </a:spcBef>
              <a:buClr>
                <a:srgbClr val="CCCCE7"/>
              </a:buClr>
              <a:buFont typeface="Lucida Grande"/>
              <a:buChar char="►"/>
              <a:tabLst>
                <a:tab pos="152400" algn="l"/>
              </a:tabLst>
            </a:pPr>
            <a:r>
              <a:rPr lang="en-US" sz="1000" b="1" dirty="0">
                <a:solidFill>
                  <a:srgbClr val="CCCCCC"/>
                </a:solidFill>
                <a:latin typeface="Times New Roman"/>
                <a:cs typeface="Times New Roman"/>
              </a:rPr>
              <a:t>Introduction</a:t>
            </a:r>
            <a:endParaRPr sz="1000" dirty="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7294" y="1808802"/>
            <a:ext cx="775970" cy="16607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52400" indent="-139700">
              <a:lnSpc>
                <a:spcPct val="100000"/>
              </a:lnSpc>
              <a:spcBef>
                <a:spcPts val="95"/>
              </a:spcBef>
              <a:buClr>
                <a:srgbClr val="00008B"/>
              </a:buClr>
              <a:buFont typeface="Lucida Grande"/>
              <a:buChar char="►"/>
              <a:tabLst>
                <a:tab pos="152400" algn="l"/>
              </a:tabLst>
            </a:pPr>
            <a:r>
              <a:rPr lang="en-US" sz="1000" b="1" dirty="0">
                <a:latin typeface="Times New Roman"/>
                <a:cs typeface="Times New Roman"/>
              </a:rPr>
              <a:t>Examples</a:t>
            </a:r>
            <a:endParaRPr sz="1000" dirty="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7294" y="2279413"/>
            <a:ext cx="778510" cy="33278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52400" indent="-139700">
              <a:lnSpc>
                <a:spcPct val="100000"/>
              </a:lnSpc>
              <a:spcBef>
                <a:spcPts val="95"/>
              </a:spcBef>
              <a:buClr>
                <a:srgbClr val="CCCCE7"/>
              </a:buClr>
              <a:buFont typeface="Lucida Grande"/>
              <a:buChar char="►"/>
              <a:tabLst>
                <a:tab pos="152400" algn="l"/>
              </a:tabLst>
            </a:pPr>
            <a:r>
              <a:rPr lang="en-US" altLang="zh-CN" sz="1000" b="1" dirty="0">
                <a:solidFill>
                  <a:srgbClr val="CCCCCC"/>
                </a:solidFill>
                <a:latin typeface="Times New Roman"/>
                <a:cs typeface="Times New Roman"/>
              </a:rPr>
              <a:t>Summary</a:t>
            </a:r>
            <a:endParaRPr lang="en-US" altLang="zh-CN" sz="10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95"/>
              </a:spcBef>
              <a:buClr>
                <a:srgbClr val="CCCCE7"/>
              </a:buClr>
              <a:tabLst>
                <a:tab pos="152400" algn="l"/>
              </a:tabLst>
            </a:pPr>
            <a:endParaRPr lang="en-US" altLang="zh-CN" sz="1000" dirty="0">
              <a:latin typeface="Times New Roman"/>
              <a:cs typeface="Times New Roman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0" y="3202038"/>
            <a:ext cx="5760085" cy="38100"/>
            <a:chOff x="0" y="3202038"/>
            <a:chExt cx="5760085" cy="38100"/>
          </a:xfrm>
        </p:grpSpPr>
        <p:sp>
          <p:nvSpPr>
            <p:cNvPr id="8" name="object 8"/>
            <p:cNvSpPr/>
            <p:nvPr/>
          </p:nvSpPr>
          <p:spPr>
            <a:xfrm>
              <a:off x="0" y="3202038"/>
              <a:ext cx="5760085" cy="38100"/>
            </a:xfrm>
            <a:custGeom>
              <a:avLst/>
              <a:gdLst/>
              <a:ahLst/>
              <a:cxnLst/>
              <a:rect l="l" t="t" r="r" b="b"/>
              <a:pathLst>
                <a:path w="5760085" h="38100">
                  <a:moveTo>
                    <a:pt x="5759996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5759996" y="3796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FFA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0" y="3202038"/>
              <a:ext cx="1920239" cy="38100"/>
            </a:xfrm>
            <a:custGeom>
              <a:avLst/>
              <a:gdLst/>
              <a:ahLst/>
              <a:cxnLst/>
              <a:rect l="l" t="t" r="r" b="b"/>
              <a:pathLst>
                <a:path w="1920239" h="38100">
                  <a:moveTo>
                    <a:pt x="1919998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1919998" y="37960"/>
                  </a:lnTo>
                  <a:lnTo>
                    <a:pt x="1919998" y="0"/>
                  </a:lnTo>
                  <a:close/>
                </a:path>
              </a:pathLst>
            </a:custGeom>
            <a:solidFill>
              <a:srgbClr val="0000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1894" y="32647"/>
            <a:ext cx="2552065" cy="322385"/>
          </a:xfrm>
          <a:prstGeom prst="rect">
            <a:avLst/>
          </a:prstGeom>
        </p:spPr>
        <p:txBody>
          <a:bodyPr vert="horz" wrap="square" lIns="0" tIns="105907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5"/>
              </a:spcBef>
            </a:pPr>
            <a:r>
              <a:rPr dirty="0"/>
              <a:t>Document Class</a:t>
            </a:r>
          </a:p>
        </p:txBody>
      </p:sp>
      <p:sp>
        <p:nvSpPr>
          <p:cNvPr id="3" name="object 3"/>
          <p:cNvSpPr/>
          <p:nvPr/>
        </p:nvSpPr>
        <p:spPr>
          <a:xfrm>
            <a:off x="309193" y="1552612"/>
            <a:ext cx="5142230" cy="170815"/>
          </a:xfrm>
          <a:custGeom>
            <a:avLst/>
            <a:gdLst/>
            <a:ahLst/>
            <a:cxnLst/>
            <a:rect l="l" t="t" r="r" b="b"/>
            <a:pathLst>
              <a:path w="5142230" h="170814">
                <a:moveTo>
                  <a:pt x="5090865" y="0"/>
                </a:moveTo>
                <a:lnTo>
                  <a:pt x="50800" y="0"/>
                </a:lnTo>
                <a:lnTo>
                  <a:pt x="31075" y="4008"/>
                </a:lnTo>
                <a:lnTo>
                  <a:pt x="14922" y="14922"/>
                </a:lnTo>
                <a:lnTo>
                  <a:pt x="4008" y="31075"/>
                </a:lnTo>
                <a:lnTo>
                  <a:pt x="0" y="50800"/>
                </a:lnTo>
                <a:lnTo>
                  <a:pt x="0" y="170250"/>
                </a:lnTo>
                <a:lnTo>
                  <a:pt x="5141666" y="170250"/>
                </a:lnTo>
                <a:lnTo>
                  <a:pt x="5141666" y="50800"/>
                </a:lnTo>
                <a:lnTo>
                  <a:pt x="5137657" y="31075"/>
                </a:lnTo>
                <a:lnTo>
                  <a:pt x="5126743" y="14922"/>
                </a:lnTo>
                <a:lnTo>
                  <a:pt x="5110590" y="4008"/>
                </a:lnTo>
                <a:lnTo>
                  <a:pt x="5090865" y="0"/>
                </a:lnTo>
                <a:close/>
              </a:path>
            </a:pathLst>
          </a:custGeom>
          <a:solidFill>
            <a:srgbClr val="00008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7294" y="1132171"/>
            <a:ext cx="4985385" cy="5848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begin with, just use beamer document class with poly theme. It should be noted that the poly.sty file should be included in the same directory as the main.tex file.</a:t>
            </a:r>
          </a:p>
          <a:p>
            <a:pPr marL="12700">
              <a:lnSpc>
                <a:spcPct val="100000"/>
              </a:lnSpc>
              <a:spcBef>
                <a:spcPts val="805"/>
              </a:spcBef>
            </a:pPr>
            <a:r>
              <a:rPr sz="1000" b="1" dirty="0">
                <a:solidFill>
                  <a:srgbClr val="FFFFFF"/>
                </a:solidFill>
                <a:latin typeface="Times New Roman"/>
                <a:cs typeface="Times New Roman"/>
              </a:rPr>
              <a:t>Preamble about the document class</a:t>
            </a:r>
            <a:endParaRPr sz="1000" dirty="0">
              <a:latin typeface="Times New Roman"/>
              <a:cs typeface="Times New Roman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309193" y="1710207"/>
            <a:ext cx="5142230" cy="528320"/>
            <a:chOff x="309193" y="1710207"/>
            <a:chExt cx="5142230" cy="52832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9194" y="1710207"/>
              <a:ext cx="5141665" cy="50609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309193" y="1754480"/>
              <a:ext cx="5142230" cy="483870"/>
            </a:xfrm>
            <a:custGeom>
              <a:avLst/>
              <a:gdLst/>
              <a:ahLst/>
              <a:cxnLst/>
              <a:rect l="l" t="t" r="r" b="b"/>
              <a:pathLst>
                <a:path w="5142230" h="483869">
                  <a:moveTo>
                    <a:pt x="5141666" y="0"/>
                  </a:moveTo>
                  <a:lnTo>
                    <a:pt x="0" y="0"/>
                  </a:lnTo>
                  <a:lnTo>
                    <a:pt x="0" y="432675"/>
                  </a:lnTo>
                  <a:lnTo>
                    <a:pt x="4008" y="452399"/>
                  </a:lnTo>
                  <a:lnTo>
                    <a:pt x="14922" y="468552"/>
                  </a:lnTo>
                  <a:lnTo>
                    <a:pt x="31075" y="479466"/>
                  </a:lnTo>
                  <a:lnTo>
                    <a:pt x="50800" y="483475"/>
                  </a:lnTo>
                  <a:lnTo>
                    <a:pt x="5090865" y="483475"/>
                  </a:lnTo>
                  <a:lnTo>
                    <a:pt x="5110590" y="479466"/>
                  </a:lnTo>
                  <a:lnTo>
                    <a:pt x="5126743" y="468552"/>
                  </a:lnTo>
                  <a:lnTo>
                    <a:pt x="5137657" y="452399"/>
                  </a:lnTo>
                  <a:lnTo>
                    <a:pt x="5141666" y="432675"/>
                  </a:lnTo>
                  <a:lnTo>
                    <a:pt x="5141666" y="0"/>
                  </a:lnTo>
                  <a:close/>
                </a:path>
              </a:pathLst>
            </a:custGeom>
            <a:solidFill>
              <a:srgbClr val="E5E5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367512" y="1842372"/>
            <a:ext cx="68580" cy="1016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500" spc="35" dirty="0">
                <a:solidFill>
                  <a:srgbClr val="58595A"/>
                </a:solidFill>
                <a:latin typeface="Times New Roman"/>
                <a:cs typeface="Times New Roman"/>
              </a:rPr>
              <a:t>1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67512" y="1962578"/>
            <a:ext cx="68580" cy="1016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500" spc="35" dirty="0">
                <a:solidFill>
                  <a:srgbClr val="58595A"/>
                </a:solidFill>
                <a:latin typeface="Times New Roman"/>
                <a:cs typeface="Times New Roman"/>
              </a:rPr>
              <a:t>2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46036" y="1793709"/>
            <a:ext cx="4868545" cy="321945"/>
          </a:xfrm>
          <a:prstGeom prst="rect">
            <a:avLst/>
          </a:prstGeom>
          <a:solidFill>
            <a:srgbClr val="F2F2F2"/>
          </a:solidFill>
          <a:ln w="5054">
            <a:solidFill>
              <a:srgbClr val="3F3F3F"/>
            </a:solidFill>
          </a:ln>
        </p:spPr>
        <p:txBody>
          <a:bodyPr vert="horz" wrap="square" lIns="0" tIns="22860" rIns="0" bIns="0" rtlCol="0">
            <a:spAutoFit/>
          </a:bodyPr>
          <a:lstStyle/>
          <a:p>
            <a:pPr marL="45720">
              <a:lnSpc>
                <a:spcPts val="955"/>
              </a:lnSpc>
              <a:spcBef>
                <a:spcPts val="180"/>
              </a:spcBef>
            </a:pPr>
            <a:r>
              <a:rPr sz="800" spc="-60" dirty="0">
                <a:solidFill>
                  <a:srgbClr val="3F3F3F"/>
                </a:solidFill>
                <a:latin typeface="Courier New"/>
                <a:cs typeface="Courier New"/>
              </a:rPr>
              <a:t>\</a:t>
            </a:r>
            <a:r>
              <a:rPr sz="800" spc="-310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dirty="0">
                <a:solidFill>
                  <a:srgbClr val="3F3F3F"/>
                </a:solidFill>
                <a:latin typeface="Courier New"/>
                <a:cs typeface="Courier New"/>
              </a:rPr>
              <a:t>documentclass</a:t>
            </a:r>
            <a:r>
              <a:rPr sz="800" spc="-27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20" dirty="0">
                <a:solidFill>
                  <a:srgbClr val="3F3F3F"/>
                </a:solidFill>
                <a:latin typeface="Courier New"/>
                <a:cs typeface="Courier New"/>
              </a:rPr>
              <a:t>[10</a:t>
            </a:r>
            <a:r>
              <a:rPr sz="800" spc="-32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40" dirty="0">
                <a:solidFill>
                  <a:srgbClr val="3F3F3F"/>
                </a:solidFill>
                <a:latin typeface="Courier New"/>
                <a:cs typeface="Courier New"/>
              </a:rPr>
              <a:t>pt</a:t>
            </a:r>
            <a:r>
              <a:rPr sz="800" spc="-300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60" dirty="0">
                <a:solidFill>
                  <a:srgbClr val="3F3F3F"/>
                </a:solidFill>
                <a:latin typeface="Courier New"/>
                <a:cs typeface="Courier New"/>
              </a:rPr>
              <a:t>,</a:t>
            </a:r>
            <a:r>
              <a:rPr sz="800" spc="-30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dirty="0">
                <a:solidFill>
                  <a:srgbClr val="3F3F3F"/>
                </a:solidFill>
                <a:latin typeface="Courier New"/>
                <a:cs typeface="Courier New"/>
              </a:rPr>
              <a:t>aspectratio</a:t>
            </a:r>
            <a:r>
              <a:rPr sz="800" spc="-260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60" dirty="0">
                <a:solidFill>
                  <a:srgbClr val="3F3F3F"/>
                </a:solidFill>
                <a:latin typeface="Courier New"/>
                <a:cs typeface="Courier New"/>
              </a:rPr>
              <a:t>=</a:t>
            </a:r>
            <a:r>
              <a:rPr sz="800" spc="-380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10" dirty="0">
                <a:solidFill>
                  <a:srgbClr val="3F3F3F"/>
                </a:solidFill>
                <a:latin typeface="Courier New"/>
                <a:cs typeface="Courier New"/>
              </a:rPr>
              <a:t>169</a:t>
            </a:r>
            <a:r>
              <a:rPr sz="800" spc="-380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25" dirty="0">
                <a:solidFill>
                  <a:srgbClr val="3F3F3F"/>
                </a:solidFill>
                <a:latin typeface="Courier New"/>
                <a:cs typeface="Courier New"/>
              </a:rPr>
              <a:t>]{</a:t>
            </a:r>
            <a:r>
              <a:rPr sz="800" spc="-270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dirty="0">
                <a:solidFill>
                  <a:srgbClr val="3F3F3F"/>
                </a:solidFill>
                <a:latin typeface="Courier New"/>
                <a:cs typeface="Courier New"/>
              </a:rPr>
              <a:t>beamer</a:t>
            </a:r>
            <a:r>
              <a:rPr sz="800" spc="-320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50" dirty="0">
                <a:solidFill>
                  <a:srgbClr val="3F3F3F"/>
                </a:solidFill>
                <a:latin typeface="Courier New"/>
                <a:cs typeface="Courier New"/>
              </a:rPr>
              <a:t>}</a:t>
            </a:r>
            <a:endParaRPr sz="800" dirty="0">
              <a:latin typeface="Courier New"/>
              <a:cs typeface="Courier New"/>
            </a:endParaRPr>
          </a:p>
          <a:p>
            <a:pPr marL="45720">
              <a:lnSpc>
                <a:spcPts val="955"/>
              </a:lnSpc>
            </a:pPr>
            <a:r>
              <a:rPr sz="800" spc="-60" dirty="0">
                <a:solidFill>
                  <a:srgbClr val="3F3F3F"/>
                </a:solidFill>
                <a:latin typeface="Courier New"/>
                <a:cs typeface="Courier New"/>
              </a:rPr>
              <a:t>\</a:t>
            </a:r>
            <a:r>
              <a:rPr sz="800" spc="-320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dirty="0">
                <a:solidFill>
                  <a:srgbClr val="3F3F3F"/>
                </a:solidFill>
                <a:latin typeface="Courier New"/>
                <a:cs typeface="Courier New"/>
              </a:rPr>
              <a:t>usepackage</a:t>
            </a:r>
            <a:r>
              <a:rPr sz="800" spc="-31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60" dirty="0">
                <a:solidFill>
                  <a:srgbClr val="3F3F3F"/>
                </a:solidFill>
                <a:latin typeface="Courier New"/>
                <a:cs typeface="Courier New"/>
              </a:rPr>
              <a:t>{</a:t>
            </a:r>
            <a:r>
              <a:rPr sz="800" spc="-320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10" dirty="0">
                <a:solidFill>
                  <a:srgbClr val="3F3F3F"/>
                </a:solidFill>
                <a:latin typeface="Courier New"/>
                <a:cs typeface="Courier New"/>
              </a:rPr>
              <a:t>poly</a:t>
            </a:r>
            <a:r>
              <a:rPr sz="800" spc="-32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50" dirty="0">
                <a:solidFill>
                  <a:srgbClr val="3F3F3F"/>
                </a:solidFill>
                <a:latin typeface="Courier New"/>
                <a:cs typeface="Courier New"/>
              </a:rPr>
              <a:t>}</a:t>
            </a:r>
            <a:endParaRPr sz="800" dirty="0">
              <a:latin typeface="Courier New"/>
              <a:cs typeface="Courier Ne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47294" y="2339091"/>
            <a:ext cx="4346575" cy="16607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dirty="0">
                <a:latin typeface="Times New Roman"/>
                <a:cs typeface="Times New Roman"/>
              </a:rPr>
              <a:t>You can change the </a:t>
            </a:r>
            <a:r>
              <a:rPr sz="1000" dirty="0">
                <a:latin typeface="Courier New"/>
                <a:cs typeface="Courier New"/>
              </a:rPr>
              <a:t>aspectratio </a:t>
            </a:r>
            <a:r>
              <a:rPr sz="1000" dirty="0">
                <a:latin typeface="Times New Roman"/>
                <a:cs typeface="Times New Roman"/>
              </a:rPr>
              <a:t>to </a:t>
            </a:r>
            <a:r>
              <a:rPr sz="1000" dirty="0">
                <a:latin typeface="Courier New"/>
                <a:cs typeface="Courier New"/>
              </a:rPr>
              <a:t>43 </a:t>
            </a:r>
            <a:r>
              <a:rPr sz="1000" dirty="0">
                <a:latin typeface="Times New Roman"/>
                <a:cs typeface="Times New Roman"/>
              </a:rPr>
              <a:t>to adjust the slide aspect ratio to 4:3.</a:t>
            </a:r>
          </a:p>
        </p:txBody>
      </p:sp>
      <p:grpSp>
        <p:nvGrpSpPr>
          <p:cNvPr id="12" name="object 12"/>
          <p:cNvGrpSpPr/>
          <p:nvPr/>
        </p:nvGrpSpPr>
        <p:grpSpPr>
          <a:xfrm>
            <a:off x="0" y="3202038"/>
            <a:ext cx="5760085" cy="38100"/>
            <a:chOff x="0" y="3202038"/>
            <a:chExt cx="5760085" cy="38100"/>
          </a:xfrm>
        </p:grpSpPr>
        <p:sp>
          <p:nvSpPr>
            <p:cNvPr id="13" name="object 13"/>
            <p:cNvSpPr/>
            <p:nvPr/>
          </p:nvSpPr>
          <p:spPr>
            <a:xfrm>
              <a:off x="0" y="3202038"/>
              <a:ext cx="5760085" cy="38100"/>
            </a:xfrm>
            <a:custGeom>
              <a:avLst/>
              <a:gdLst/>
              <a:ahLst/>
              <a:cxnLst/>
              <a:rect l="l" t="t" r="r" b="b"/>
              <a:pathLst>
                <a:path w="5760085" h="38100">
                  <a:moveTo>
                    <a:pt x="5759996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5759996" y="3796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FFA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0" y="3202038"/>
              <a:ext cx="2304415" cy="38100"/>
            </a:xfrm>
            <a:custGeom>
              <a:avLst/>
              <a:gdLst/>
              <a:ahLst/>
              <a:cxnLst/>
              <a:rect l="l" t="t" r="r" b="b"/>
              <a:pathLst>
                <a:path w="2304415" h="38100">
                  <a:moveTo>
                    <a:pt x="2303995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2303995" y="37960"/>
                  </a:lnTo>
                  <a:lnTo>
                    <a:pt x="2303995" y="0"/>
                  </a:lnTo>
                  <a:close/>
                </a:path>
              </a:pathLst>
            </a:custGeom>
            <a:solidFill>
              <a:srgbClr val="0000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1894" y="32647"/>
            <a:ext cx="2552065" cy="322385"/>
          </a:xfrm>
          <a:prstGeom prst="rect">
            <a:avLst/>
          </a:prstGeom>
        </p:spPr>
        <p:txBody>
          <a:bodyPr vert="horz" wrap="square" lIns="0" tIns="105907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5"/>
              </a:spcBef>
            </a:pPr>
            <a:r>
              <a:rPr dirty="0"/>
              <a:t>Metadata</a:t>
            </a:r>
          </a:p>
        </p:txBody>
      </p:sp>
      <p:sp>
        <p:nvSpPr>
          <p:cNvPr id="3" name="object 3"/>
          <p:cNvSpPr/>
          <p:nvPr/>
        </p:nvSpPr>
        <p:spPr>
          <a:xfrm>
            <a:off x="309193" y="1316570"/>
            <a:ext cx="5142230" cy="170815"/>
          </a:xfrm>
          <a:custGeom>
            <a:avLst/>
            <a:gdLst/>
            <a:ahLst/>
            <a:cxnLst/>
            <a:rect l="l" t="t" r="r" b="b"/>
            <a:pathLst>
              <a:path w="5142230" h="170815">
                <a:moveTo>
                  <a:pt x="5090865" y="0"/>
                </a:moveTo>
                <a:lnTo>
                  <a:pt x="50800" y="0"/>
                </a:lnTo>
                <a:lnTo>
                  <a:pt x="31075" y="4008"/>
                </a:lnTo>
                <a:lnTo>
                  <a:pt x="14922" y="14922"/>
                </a:lnTo>
                <a:lnTo>
                  <a:pt x="4008" y="31075"/>
                </a:lnTo>
                <a:lnTo>
                  <a:pt x="0" y="50800"/>
                </a:lnTo>
                <a:lnTo>
                  <a:pt x="0" y="170250"/>
                </a:lnTo>
                <a:lnTo>
                  <a:pt x="5141666" y="170250"/>
                </a:lnTo>
                <a:lnTo>
                  <a:pt x="5141666" y="50800"/>
                </a:lnTo>
                <a:lnTo>
                  <a:pt x="5137657" y="31075"/>
                </a:lnTo>
                <a:lnTo>
                  <a:pt x="5126743" y="14922"/>
                </a:lnTo>
                <a:lnTo>
                  <a:pt x="5110590" y="4008"/>
                </a:lnTo>
                <a:lnTo>
                  <a:pt x="5090865" y="0"/>
                </a:lnTo>
                <a:close/>
              </a:path>
            </a:pathLst>
          </a:custGeom>
          <a:solidFill>
            <a:srgbClr val="00008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7294" y="1051476"/>
            <a:ext cx="3210560" cy="42925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dirty="0">
                <a:latin typeface="Times New Roman"/>
                <a:cs typeface="Times New Roman"/>
              </a:rPr>
              <a:t>You can change the metadata displayed on the title slide</a:t>
            </a:r>
            <a:r>
              <a:rPr sz="1000" spc="-10" dirty="0">
                <a:latin typeface="Times New Roman"/>
                <a:cs typeface="Times New Roman"/>
              </a:rPr>
              <a:t>:</a:t>
            </a:r>
            <a:endParaRPr sz="10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785"/>
              </a:spcBef>
            </a:pPr>
            <a:r>
              <a:rPr sz="1000" b="1" dirty="0">
                <a:solidFill>
                  <a:srgbClr val="FFFFFF"/>
                </a:solidFill>
                <a:latin typeface="Times New Roman"/>
                <a:cs typeface="Times New Roman"/>
              </a:rPr>
              <a:t>Metadata</a:t>
            </a:r>
            <a:endParaRPr sz="1000" dirty="0">
              <a:latin typeface="Times New Roman"/>
              <a:cs typeface="Times New Roman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309193" y="1474165"/>
            <a:ext cx="5142230" cy="888365"/>
            <a:chOff x="309193" y="1474165"/>
            <a:chExt cx="5142230" cy="888365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9194" y="1474165"/>
              <a:ext cx="5141665" cy="50609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309193" y="1518440"/>
              <a:ext cx="5142230" cy="844550"/>
            </a:xfrm>
            <a:custGeom>
              <a:avLst/>
              <a:gdLst/>
              <a:ahLst/>
              <a:cxnLst/>
              <a:rect l="l" t="t" r="r" b="b"/>
              <a:pathLst>
                <a:path w="5142230" h="844550">
                  <a:moveTo>
                    <a:pt x="5141666" y="0"/>
                  </a:moveTo>
                  <a:lnTo>
                    <a:pt x="0" y="0"/>
                  </a:lnTo>
                  <a:lnTo>
                    <a:pt x="0" y="793276"/>
                  </a:lnTo>
                  <a:lnTo>
                    <a:pt x="4008" y="813001"/>
                  </a:lnTo>
                  <a:lnTo>
                    <a:pt x="14922" y="829154"/>
                  </a:lnTo>
                  <a:lnTo>
                    <a:pt x="31075" y="840068"/>
                  </a:lnTo>
                  <a:lnTo>
                    <a:pt x="50800" y="844077"/>
                  </a:lnTo>
                  <a:lnTo>
                    <a:pt x="5090865" y="844077"/>
                  </a:lnTo>
                  <a:lnTo>
                    <a:pt x="5110590" y="840068"/>
                  </a:lnTo>
                  <a:lnTo>
                    <a:pt x="5126743" y="829154"/>
                  </a:lnTo>
                  <a:lnTo>
                    <a:pt x="5137657" y="813001"/>
                  </a:lnTo>
                  <a:lnTo>
                    <a:pt x="5141666" y="793276"/>
                  </a:lnTo>
                  <a:lnTo>
                    <a:pt x="5141666" y="0"/>
                  </a:lnTo>
                  <a:close/>
                </a:path>
              </a:pathLst>
            </a:custGeom>
            <a:solidFill>
              <a:srgbClr val="E5E5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367512" y="1562065"/>
            <a:ext cx="68580" cy="266065"/>
          </a:xfrm>
          <a:prstGeom prst="rect">
            <a:avLst/>
          </a:prstGeom>
        </p:spPr>
        <p:txBody>
          <a:bodyPr vert="horz" wrap="square" lIns="0" tIns="565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45"/>
              </a:spcBef>
            </a:pPr>
            <a:r>
              <a:rPr sz="500" spc="35" dirty="0">
                <a:solidFill>
                  <a:srgbClr val="58595A"/>
                </a:solidFill>
                <a:latin typeface="Times New Roman"/>
                <a:cs typeface="Times New Roman"/>
              </a:rPr>
              <a:t>1</a:t>
            </a:r>
            <a:endParaRPr sz="5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345"/>
              </a:spcBef>
            </a:pPr>
            <a:r>
              <a:rPr sz="500" spc="35" dirty="0">
                <a:solidFill>
                  <a:srgbClr val="58595A"/>
                </a:solidFill>
                <a:latin typeface="Times New Roman"/>
                <a:cs typeface="Times New Roman"/>
              </a:rPr>
              <a:t>2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67512" y="1802463"/>
            <a:ext cx="68580" cy="386080"/>
          </a:xfrm>
          <a:prstGeom prst="rect">
            <a:avLst/>
          </a:prstGeom>
        </p:spPr>
        <p:txBody>
          <a:bodyPr vert="horz" wrap="square" lIns="0" tIns="565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45"/>
              </a:spcBef>
            </a:pPr>
            <a:r>
              <a:rPr sz="500" spc="35" dirty="0">
                <a:solidFill>
                  <a:srgbClr val="58595A"/>
                </a:solidFill>
                <a:latin typeface="Times New Roman"/>
                <a:cs typeface="Times New Roman"/>
              </a:rPr>
              <a:t>3</a:t>
            </a:r>
            <a:endParaRPr sz="5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345"/>
              </a:spcBef>
            </a:pPr>
            <a:r>
              <a:rPr sz="500" spc="35" dirty="0">
                <a:solidFill>
                  <a:srgbClr val="58595A"/>
                </a:solidFill>
                <a:latin typeface="Times New Roman"/>
                <a:cs typeface="Times New Roman"/>
              </a:rPr>
              <a:t>4</a:t>
            </a:r>
            <a:endParaRPr sz="5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350"/>
              </a:spcBef>
            </a:pPr>
            <a:r>
              <a:rPr sz="500" spc="35" dirty="0">
                <a:solidFill>
                  <a:srgbClr val="58595A"/>
                </a:solidFill>
                <a:latin typeface="Times New Roman"/>
                <a:cs typeface="Times New Roman"/>
              </a:rPr>
              <a:t>5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46036" y="1557667"/>
            <a:ext cx="4868545" cy="681990"/>
          </a:xfrm>
          <a:prstGeom prst="rect">
            <a:avLst/>
          </a:prstGeom>
          <a:solidFill>
            <a:srgbClr val="F2F2F2"/>
          </a:solidFill>
          <a:ln w="5054">
            <a:solidFill>
              <a:srgbClr val="3F3F3F"/>
            </a:solidFill>
          </a:ln>
        </p:spPr>
        <p:txBody>
          <a:bodyPr vert="horz" wrap="square" lIns="0" tIns="22860" rIns="0" bIns="0" rtlCol="0">
            <a:spAutoFit/>
          </a:bodyPr>
          <a:lstStyle/>
          <a:p>
            <a:pPr marL="45720">
              <a:lnSpc>
                <a:spcPts val="955"/>
              </a:lnSpc>
              <a:spcBef>
                <a:spcPts val="180"/>
              </a:spcBef>
            </a:pPr>
            <a:r>
              <a:rPr sz="800" spc="-60" dirty="0">
                <a:solidFill>
                  <a:srgbClr val="3F3F3F"/>
                </a:solidFill>
                <a:latin typeface="Courier New"/>
                <a:cs typeface="Courier New"/>
              </a:rPr>
              <a:t>\</a:t>
            </a:r>
            <a:r>
              <a:rPr sz="800" spc="-370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dirty="0">
                <a:solidFill>
                  <a:srgbClr val="3F3F3F"/>
                </a:solidFill>
                <a:latin typeface="Courier New"/>
                <a:cs typeface="Courier New"/>
              </a:rPr>
              <a:t>title</a:t>
            </a:r>
            <a:r>
              <a:rPr sz="800" spc="-36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60" dirty="0">
                <a:solidFill>
                  <a:srgbClr val="3F3F3F"/>
                </a:solidFill>
                <a:latin typeface="Courier New"/>
                <a:cs typeface="Courier New"/>
              </a:rPr>
              <a:t>{</a:t>
            </a:r>
            <a:r>
              <a:rPr sz="800" spc="-36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dirty="0">
                <a:solidFill>
                  <a:srgbClr val="3F3F3F"/>
                </a:solidFill>
                <a:latin typeface="Courier New"/>
                <a:cs typeface="Courier New"/>
              </a:rPr>
              <a:t>Your</a:t>
            </a:r>
            <a:r>
              <a:rPr sz="800" spc="190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dirty="0">
                <a:solidFill>
                  <a:srgbClr val="3F3F3F"/>
                </a:solidFill>
                <a:latin typeface="Courier New"/>
                <a:cs typeface="Courier New"/>
              </a:rPr>
              <a:t>Title</a:t>
            </a:r>
            <a:r>
              <a:rPr sz="800" spc="-370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50" dirty="0">
                <a:solidFill>
                  <a:srgbClr val="3F3F3F"/>
                </a:solidFill>
                <a:latin typeface="Courier New"/>
                <a:cs typeface="Courier New"/>
              </a:rPr>
              <a:t>}</a:t>
            </a:r>
            <a:endParaRPr sz="800" dirty="0">
              <a:latin typeface="Courier New"/>
              <a:cs typeface="Courier New"/>
            </a:endParaRPr>
          </a:p>
          <a:p>
            <a:pPr marL="45720">
              <a:lnSpc>
                <a:spcPts val="944"/>
              </a:lnSpc>
            </a:pPr>
            <a:r>
              <a:rPr sz="800" spc="-60" dirty="0">
                <a:solidFill>
                  <a:srgbClr val="3F3F3F"/>
                </a:solidFill>
                <a:latin typeface="Courier New"/>
                <a:cs typeface="Courier New"/>
              </a:rPr>
              <a:t>\</a:t>
            </a:r>
            <a:r>
              <a:rPr sz="800" spc="-34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dirty="0">
                <a:solidFill>
                  <a:srgbClr val="3F3F3F"/>
                </a:solidFill>
                <a:latin typeface="Courier New"/>
                <a:cs typeface="Courier New"/>
              </a:rPr>
              <a:t>subtitle</a:t>
            </a:r>
            <a:r>
              <a:rPr sz="800" spc="-34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60" dirty="0">
                <a:solidFill>
                  <a:srgbClr val="3F3F3F"/>
                </a:solidFill>
                <a:latin typeface="Courier New"/>
                <a:cs typeface="Courier New"/>
              </a:rPr>
              <a:t>{</a:t>
            </a:r>
            <a:r>
              <a:rPr sz="800" spc="-350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dirty="0">
                <a:solidFill>
                  <a:srgbClr val="3F3F3F"/>
                </a:solidFill>
                <a:latin typeface="Courier New"/>
                <a:cs typeface="Courier New"/>
              </a:rPr>
              <a:t>Your</a:t>
            </a:r>
            <a:r>
              <a:rPr sz="800" spc="300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dirty="0">
                <a:solidFill>
                  <a:srgbClr val="3F3F3F"/>
                </a:solidFill>
                <a:latin typeface="Courier New"/>
                <a:cs typeface="Courier New"/>
              </a:rPr>
              <a:t>Subtitle</a:t>
            </a:r>
            <a:r>
              <a:rPr sz="800" spc="-340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50" dirty="0">
                <a:solidFill>
                  <a:srgbClr val="3F3F3F"/>
                </a:solidFill>
                <a:latin typeface="Courier New"/>
                <a:cs typeface="Courier New"/>
              </a:rPr>
              <a:t>}</a:t>
            </a:r>
            <a:endParaRPr sz="800" dirty="0">
              <a:latin typeface="Courier New"/>
              <a:cs typeface="Courier New"/>
            </a:endParaRPr>
          </a:p>
          <a:p>
            <a:pPr marL="45720">
              <a:lnSpc>
                <a:spcPts val="944"/>
              </a:lnSpc>
            </a:pPr>
            <a:r>
              <a:rPr sz="800" spc="-60" dirty="0">
                <a:solidFill>
                  <a:srgbClr val="3F3F3F"/>
                </a:solidFill>
                <a:latin typeface="Courier New"/>
                <a:cs typeface="Courier New"/>
              </a:rPr>
              <a:t>\</a:t>
            </a:r>
            <a:r>
              <a:rPr sz="800" spc="-36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dirty="0">
                <a:solidFill>
                  <a:srgbClr val="3F3F3F"/>
                </a:solidFill>
                <a:latin typeface="Courier New"/>
                <a:cs typeface="Courier New"/>
              </a:rPr>
              <a:t>author</a:t>
            </a:r>
            <a:r>
              <a:rPr sz="800" spc="-36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60" dirty="0">
                <a:solidFill>
                  <a:srgbClr val="3F3F3F"/>
                </a:solidFill>
                <a:latin typeface="Courier New"/>
                <a:cs typeface="Courier New"/>
              </a:rPr>
              <a:t>{</a:t>
            </a:r>
            <a:r>
              <a:rPr sz="800" spc="-36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dirty="0">
                <a:solidFill>
                  <a:srgbClr val="3F3F3F"/>
                </a:solidFill>
                <a:latin typeface="Courier New"/>
                <a:cs typeface="Courier New"/>
              </a:rPr>
              <a:t>First</a:t>
            </a:r>
            <a:r>
              <a:rPr sz="800" spc="19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10" dirty="0">
                <a:solidFill>
                  <a:srgbClr val="3F3F3F"/>
                </a:solidFill>
                <a:latin typeface="Courier New"/>
                <a:cs typeface="Courier New"/>
              </a:rPr>
              <a:t>Author</a:t>
            </a:r>
            <a:r>
              <a:rPr sz="800" spc="-30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dirty="0">
                <a:solidFill>
                  <a:srgbClr val="3F3F3F"/>
                </a:solidFill>
                <a:latin typeface="Courier New"/>
                <a:cs typeface="Courier New"/>
              </a:rPr>
              <a:t>,</a:t>
            </a:r>
            <a:r>
              <a:rPr sz="800" spc="17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dirty="0">
                <a:solidFill>
                  <a:srgbClr val="3F3F3F"/>
                </a:solidFill>
                <a:latin typeface="Courier New"/>
                <a:cs typeface="Courier New"/>
              </a:rPr>
              <a:t>Second</a:t>
            </a:r>
            <a:r>
              <a:rPr sz="800" spc="204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dirty="0">
                <a:solidFill>
                  <a:srgbClr val="3F3F3F"/>
                </a:solidFill>
                <a:latin typeface="Courier New"/>
                <a:cs typeface="Courier New"/>
              </a:rPr>
              <a:t>Author</a:t>
            </a:r>
            <a:r>
              <a:rPr sz="800" spc="-36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50" dirty="0">
                <a:solidFill>
                  <a:srgbClr val="3F3F3F"/>
                </a:solidFill>
                <a:latin typeface="Courier New"/>
                <a:cs typeface="Courier New"/>
              </a:rPr>
              <a:t>}</a:t>
            </a:r>
            <a:endParaRPr sz="800" dirty="0">
              <a:latin typeface="Courier New"/>
              <a:cs typeface="Courier New"/>
            </a:endParaRPr>
          </a:p>
          <a:p>
            <a:pPr marL="45720">
              <a:lnSpc>
                <a:spcPts val="944"/>
              </a:lnSpc>
            </a:pPr>
            <a:r>
              <a:rPr sz="800" spc="-60" dirty="0">
                <a:solidFill>
                  <a:srgbClr val="3F3F3F"/>
                </a:solidFill>
                <a:latin typeface="Courier New"/>
                <a:cs typeface="Courier New"/>
              </a:rPr>
              <a:t>\</a:t>
            </a:r>
            <a:r>
              <a:rPr sz="800" spc="-34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dirty="0">
                <a:solidFill>
                  <a:srgbClr val="3F3F3F"/>
                </a:solidFill>
                <a:latin typeface="Courier New"/>
                <a:cs typeface="Courier New"/>
              </a:rPr>
              <a:t>institute</a:t>
            </a:r>
            <a:r>
              <a:rPr sz="800" spc="-340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60" dirty="0">
                <a:solidFill>
                  <a:srgbClr val="3F3F3F"/>
                </a:solidFill>
                <a:latin typeface="Courier New"/>
                <a:cs typeface="Courier New"/>
              </a:rPr>
              <a:t>[</a:t>
            </a:r>
            <a:r>
              <a:rPr sz="800" spc="-350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10" dirty="0">
                <a:solidFill>
                  <a:srgbClr val="3F3F3F"/>
                </a:solidFill>
                <a:latin typeface="Courier New"/>
                <a:cs typeface="Courier New"/>
              </a:rPr>
              <a:t>COMP</a:t>
            </a:r>
            <a:r>
              <a:rPr sz="800" spc="-33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30" dirty="0">
                <a:solidFill>
                  <a:srgbClr val="3F3F3F"/>
                </a:solidFill>
                <a:latin typeface="Courier New"/>
                <a:cs typeface="Courier New"/>
              </a:rPr>
              <a:t>]{</a:t>
            </a:r>
            <a:r>
              <a:rPr sz="800" spc="-320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dirty="0">
                <a:solidFill>
                  <a:srgbClr val="3F3F3F"/>
                </a:solidFill>
                <a:latin typeface="Courier New"/>
                <a:cs typeface="Courier New"/>
              </a:rPr>
              <a:t>Department</a:t>
            </a:r>
            <a:r>
              <a:rPr sz="800" spc="29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dirty="0">
                <a:solidFill>
                  <a:srgbClr val="3F3F3F"/>
                </a:solidFill>
                <a:latin typeface="Courier New"/>
                <a:cs typeface="Courier New"/>
              </a:rPr>
              <a:t>of</a:t>
            </a:r>
            <a:r>
              <a:rPr sz="800" spc="29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dirty="0">
                <a:solidFill>
                  <a:srgbClr val="3F3F3F"/>
                </a:solidFill>
                <a:latin typeface="Courier New"/>
                <a:cs typeface="Courier New"/>
              </a:rPr>
              <a:t>Computing</a:t>
            </a:r>
            <a:r>
              <a:rPr sz="800" spc="-34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50" dirty="0">
                <a:solidFill>
                  <a:srgbClr val="3F3F3F"/>
                </a:solidFill>
                <a:latin typeface="Courier New"/>
                <a:cs typeface="Courier New"/>
              </a:rPr>
              <a:t>}</a:t>
            </a:r>
            <a:endParaRPr sz="800" dirty="0">
              <a:latin typeface="Courier New"/>
              <a:cs typeface="Courier New"/>
            </a:endParaRPr>
          </a:p>
          <a:p>
            <a:pPr marL="45720">
              <a:lnSpc>
                <a:spcPts val="955"/>
              </a:lnSpc>
            </a:pPr>
            <a:r>
              <a:rPr sz="800" spc="-60" dirty="0">
                <a:solidFill>
                  <a:srgbClr val="3F3F3F"/>
                </a:solidFill>
                <a:latin typeface="Courier New"/>
                <a:cs typeface="Courier New"/>
              </a:rPr>
              <a:t>\</a:t>
            </a:r>
            <a:r>
              <a:rPr sz="800" spc="-35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10" dirty="0">
                <a:solidFill>
                  <a:srgbClr val="3F3F3F"/>
                </a:solidFill>
                <a:latin typeface="Courier New"/>
                <a:cs typeface="Courier New"/>
              </a:rPr>
              <a:t>date</a:t>
            </a:r>
            <a:r>
              <a:rPr sz="800" spc="-35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60" dirty="0">
                <a:solidFill>
                  <a:srgbClr val="3F3F3F"/>
                </a:solidFill>
                <a:latin typeface="Courier New"/>
                <a:cs typeface="Courier New"/>
              </a:rPr>
              <a:t>{</a:t>
            </a:r>
            <a:r>
              <a:rPr sz="800" spc="-350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10" dirty="0">
                <a:solidFill>
                  <a:srgbClr val="3F3F3F"/>
                </a:solidFill>
                <a:latin typeface="Courier New"/>
                <a:cs typeface="Courier New"/>
              </a:rPr>
              <a:t>Date</a:t>
            </a:r>
            <a:r>
              <a:rPr sz="800" spc="-355" dirty="0">
                <a:solidFill>
                  <a:srgbClr val="3F3F3F"/>
                </a:solidFill>
                <a:latin typeface="Courier New"/>
                <a:cs typeface="Courier New"/>
              </a:rPr>
              <a:t> </a:t>
            </a:r>
            <a:r>
              <a:rPr sz="800" spc="-50" dirty="0">
                <a:solidFill>
                  <a:srgbClr val="3F3F3F"/>
                </a:solidFill>
                <a:latin typeface="Courier New"/>
                <a:cs typeface="Courier New"/>
              </a:rPr>
              <a:t>}</a:t>
            </a:r>
            <a:endParaRPr sz="800" dirty="0">
              <a:latin typeface="Courier New"/>
              <a:cs typeface="Courier Ne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47294" y="2463639"/>
            <a:ext cx="4888230" cy="16607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dirty="0">
                <a:latin typeface="Times New Roman"/>
                <a:cs typeface="Times New Roman"/>
              </a:rPr>
              <a:t>Once settled, you can render the title slide with the command </a:t>
            </a:r>
            <a:r>
              <a:rPr sz="1000" dirty="0">
                <a:latin typeface="Courier New"/>
                <a:cs typeface="Courier New"/>
              </a:rPr>
              <a:t>\maketitle </a:t>
            </a:r>
            <a:r>
              <a:rPr sz="1000" dirty="0">
                <a:latin typeface="Times New Roman"/>
                <a:cs typeface="Times New Roman"/>
              </a:rPr>
              <a:t>in the body.</a:t>
            </a:r>
          </a:p>
        </p:txBody>
      </p:sp>
      <p:grpSp>
        <p:nvGrpSpPr>
          <p:cNvPr id="12" name="object 12"/>
          <p:cNvGrpSpPr/>
          <p:nvPr/>
        </p:nvGrpSpPr>
        <p:grpSpPr>
          <a:xfrm>
            <a:off x="0" y="3202038"/>
            <a:ext cx="5760085" cy="38100"/>
            <a:chOff x="0" y="3202038"/>
            <a:chExt cx="5760085" cy="38100"/>
          </a:xfrm>
        </p:grpSpPr>
        <p:sp>
          <p:nvSpPr>
            <p:cNvPr id="13" name="object 13"/>
            <p:cNvSpPr/>
            <p:nvPr/>
          </p:nvSpPr>
          <p:spPr>
            <a:xfrm>
              <a:off x="0" y="3202038"/>
              <a:ext cx="5760085" cy="38100"/>
            </a:xfrm>
            <a:custGeom>
              <a:avLst/>
              <a:gdLst/>
              <a:ahLst/>
              <a:cxnLst/>
              <a:rect l="l" t="t" r="r" b="b"/>
              <a:pathLst>
                <a:path w="5760085" h="38100">
                  <a:moveTo>
                    <a:pt x="5759996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5759996" y="3796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FFA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0" y="3202038"/>
              <a:ext cx="2688590" cy="38100"/>
            </a:xfrm>
            <a:custGeom>
              <a:avLst/>
              <a:gdLst/>
              <a:ahLst/>
              <a:cxnLst/>
              <a:rect l="l" t="t" r="r" b="b"/>
              <a:pathLst>
                <a:path w="2688590" h="38100">
                  <a:moveTo>
                    <a:pt x="2687993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2687993" y="37960"/>
                  </a:lnTo>
                  <a:lnTo>
                    <a:pt x="2687993" y="0"/>
                  </a:lnTo>
                  <a:close/>
                </a:path>
              </a:pathLst>
            </a:custGeom>
            <a:solidFill>
              <a:srgbClr val="0000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7294" y="32647"/>
            <a:ext cx="676910" cy="405765"/>
          </a:xfrm>
          <a:prstGeom prst="rect">
            <a:avLst/>
          </a:prstGeom>
        </p:spPr>
        <p:txBody>
          <a:bodyPr vert="horz" wrap="square" lIns="0" tIns="425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35"/>
              </a:spcBef>
            </a:pPr>
            <a:r>
              <a:rPr sz="1400" b="1" dirty="0">
                <a:solidFill>
                  <a:srgbClr val="FFFFFF"/>
                </a:solidFill>
                <a:latin typeface="Times New Roman"/>
                <a:cs typeface="Times New Roman"/>
              </a:rPr>
              <a:t>Texts</a:t>
            </a:r>
            <a:endParaRPr sz="14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800" dirty="0">
                <a:solidFill>
                  <a:srgbClr val="FFFFFF"/>
                </a:solidFill>
                <a:latin typeface="Times New Roman"/>
                <a:cs typeface="Times New Roman"/>
              </a:rPr>
              <a:t>In a Sequence</a:t>
            </a:r>
            <a:endParaRPr sz="8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73837" y="1472100"/>
            <a:ext cx="2077085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795" indent="-125095">
              <a:lnSpc>
                <a:spcPct val="100000"/>
              </a:lnSpc>
              <a:spcBef>
                <a:spcPts val="95"/>
              </a:spcBef>
              <a:buClr>
                <a:srgbClr val="00008B"/>
              </a:buClr>
              <a:buFont typeface="Arial"/>
              <a:buChar char="•"/>
              <a:tabLst>
                <a:tab pos="137795" algn="l"/>
              </a:tabLst>
            </a:pPr>
            <a:r>
              <a:rPr sz="1000" dirty="0">
                <a:latin typeface="Times New Roman"/>
                <a:cs typeface="Times New Roman"/>
              </a:rPr>
              <a:t>A</a:t>
            </a:r>
            <a:r>
              <a:rPr sz="1000" spc="190" dirty="0">
                <a:latin typeface="Times New Roman"/>
                <a:cs typeface="Times New Roman"/>
              </a:rPr>
              <a:t> </a:t>
            </a:r>
            <a:r>
              <a:rPr sz="1000" dirty="0">
                <a:latin typeface="Times New Roman"/>
                <a:cs typeface="Times New Roman"/>
              </a:rPr>
              <a:t>typical</a:t>
            </a:r>
            <a:r>
              <a:rPr sz="1000" spc="190" dirty="0">
                <a:latin typeface="Times New Roman"/>
                <a:cs typeface="Times New Roman"/>
              </a:rPr>
              <a:t> </a:t>
            </a:r>
            <a:r>
              <a:rPr sz="1000" dirty="0">
                <a:latin typeface="Times New Roman"/>
                <a:cs typeface="Times New Roman"/>
              </a:rPr>
              <a:t>slide</a:t>
            </a:r>
            <a:r>
              <a:rPr sz="1000" spc="190" dirty="0">
                <a:latin typeface="Times New Roman"/>
                <a:cs typeface="Times New Roman"/>
              </a:rPr>
              <a:t> </a:t>
            </a:r>
            <a:r>
              <a:rPr sz="1000" dirty="0">
                <a:latin typeface="Times New Roman"/>
                <a:cs typeface="Times New Roman"/>
              </a:rPr>
              <a:t>has</a:t>
            </a:r>
            <a:r>
              <a:rPr sz="1000" spc="190" dirty="0">
                <a:latin typeface="Times New Roman"/>
                <a:cs typeface="Times New Roman"/>
              </a:rPr>
              <a:t> </a:t>
            </a:r>
            <a:r>
              <a:rPr sz="1000" dirty="0">
                <a:latin typeface="Times New Roman"/>
                <a:cs typeface="Times New Roman"/>
              </a:rPr>
              <a:t>bulleted</a:t>
            </a:r>
            <a:r>
              <a:rPr sz="1000" spc="190" dirty="0">
                <a:latin typeface="Times New Roman"/>
                <a:cs typeface="Times New Roman"/>
              </a:rPr>
              <a:t> </a:t>
            </a:r>
            <a:r>
              <a:rPr sz="1000" spc="-10" dirty="0">
                <a:latin typeface="Times New Roman"/>
                <a:cs typeface="Times New Roman"/>
              </a:rPr>
              <a:t>points.</a:t>
            </a:r>
            <a:endParaRPr sz="1000" dirty="0">
              <a:latin typeface="Times New Roman"/>
              <a:cs typeface="Times New Roman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202038"/>
            <a:ext cx="5760085" cy="38100"/>
            <a:chOff x="0" y="3202038"/>
            <a:chExt cx="5760085" cy="38100"/>
          </a:xfrm>
        </p:grpSpPr>
        <p:sp>
          <p:nvSpPr>
            <p:cNvPr id="5" name="object 5"/>
            <p:cNvSpPr/>
            <p:nvPr/>
          </p:nvSpPr>
          <p:spPr>
            <a:xfrm>
              <a:off x="0" y="3202038"/>
              <a:ext cx="5760085" cy="38100"/>
            </a:xfrm>
            <a:custGeom>
              <a:avLst/>
              <a:gdLst/>
              <a:ahLst/>
              <a:cxnLst/>
              <a:rect l="l" t="t" r="r" b="b"/>
              <a:pathLst>
                <a:path w="5760085" h="38100">
                  <a:moveTo>
                    <a:pt x="5759996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5759996" y="3796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FFA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202038"/>
              <a:ext cx="3072130" cy="38100"/>
            </a:xfrm>
            <a:custGeom>
              <a:avLst/>
              <a:gdLst/>
              <a:ahLst/>
              <a:cxnLst/>
              <a:rect l="l" t="t" r="r" b="b"/>
              <a:pathLst>
                <a:path w="3072130" h="38100">
                  <a:moveTo>
                    <a:pt x="3072002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3072002" y="37960"/>
                  </a:lnTo>
                  <a:lnTo>
                    <a:pt x="3072002" y="0"/>
                  </a:lnTo>
                  <a:close/>
                </a:path>
              </a:pathLst>
            </a:custGeom>
            <a:solidFill>
              <a:srgbClr val="0000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7294" y="32647"/>
            <a:ext cx="676910" cy="405765"/>
          </a:xfrm>
          <a:prstGeom prst="rect">
            <a:avLst/>
          </a:prstGeom>
        </p:spPr>
        <p:txBody>
          <a:bodyPr vert="horz" wrap="square" lIns="0" tIns="425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35"/>
              </a:spcBef>
            </a:pPr>
            <a:r>
              <a:rPr sz="1400" b="1" dirty="0">
                <a:solidFill>
                  <a:srgbClr val="FFFFFF"/>
                </a:solidFill>
                <a:latin typeface="Times New Roman"/>
                <a:cs typeface="Times New Roman"/>
              </a:rPr>
              <a:t>Texts</a:t>
            </a:r>
            <a:endParaRPr sz="14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800" dirty="0">
                <a:solidFill>
                  <a:srgbClr val="FFFFFF"/>
                </a:solidFill>
                <a:latin typeface="Times New Roman"/>
                <a:cs typeface="Times New Roman"/>
              </a:rPr>
              <a:t>In a Sequence</a:t>
            </a:r>
            <a:endParaRPr sz="8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73837" y="1434141"/>
            <a:ext cx="2181860" cy="405130"/>
          </a:xfrm>
          <a:prstGeom prst="rect">
            <a:avLst/>
          </a:prstGeom>
        </p:spPr>
        <p:txBody>
          <a:bodyPr vert="horz" wrap="square" lIns="0" tIns="50165" rIns="0" bIns="0" rtlCol="0">
            <a:spAutoFit/>
          </a:bodyPr>
          <a:lstStyle/>
          <a:p>
            <a:pPr marL="137795" indent="-125095">
              <a:lnSpc>
                <a:spcPct val="100000"/>
              </a:lnSpc>
              <a:spcBef>
                <a:spcPts val="395"/>
              </a:spcBef>
              <a:buClr>
                <a:srgbClr val="00008B"/>
              </a:buClr>
              <a:buFont typeface="Arial"/>
              <a:buChar char="•"/>
              <a:tabLst>
                <a:tab pos="137795" algn="l"/>
              </a:tabLst>
            </a:pPr>
            <a:r>
              <a:rPr sz="1000" dirty="0">
                <a:latin typeface="Times New Roman"/>
                <a:cs typeface="Times New Roman"/>
              </a:rPr>
              <a:t>A typical slide has bulleted points.</a:t>
            </a:r>
          </a:p>
          <a:p>
            <a:pPr marL="137795" indent="-125095">
              <a:lnSpc>
                <a:spcPct val="100000"/>
              </a:lnSpc>
              <a:spcBef>
                <a:spcPts val="295"/>
              </a:spcBef>
              <a:buClr>
                <a:srgbClr val="00008B"/>
              </a:buClr>
              <a:buFont typeface="Arial"/>
              <a:buChar char="•"/>
              <a:tabLst>
                <a:tab pos="137795" algn="l"/>
              </a:tabLst>
            </a:pPr>
            <a:r>
              <a:rPr sz="1000" dirty="0">
                <a:latin typeface="Times New Roman"/>
                <a:cs typeface="Times New Roman"/>
              </a:rPr>
              <a:t>These can be uncovered in sequence.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0" y="3202038"/>
            <a:ext cx="5760085" cy="38100"/>
            <a:chOff x="0" y="3202038"/>
            <a:chExt cx="5760085" cy="38100"/>
          </a:xfrm>
        </p:grpSpPr>
        <p:sp>
          <p:nvSpPr>
            <p:cNvPr id="5" name="object 5"/>
            <p:cNvSpPr/>
            <p:nvPr/>
          </p:nvSpPr>
          <p:spPr>
            <a:xfrm>
              <a:off x="0" y="3202038"/>
              <a:ext cx="5760085" cy="38100"/>
            </a:xfrm>
            <a:custGeom>
              <a:avLst/>
              <a:gdLst/>
              <a:ahLst/>
              <a:cxnLst/>
              <a:rect l="l" t="t" r="r" b="b"/>
              <a:pathLst>
                <a:path w="5760085" h="38100">
                  <a:moveTo>
                    <a:pt x="5759996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5759996" y="3796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FFA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202038"/>
              <a:ext cx="3072130" cy="38100"/>
            </a:xfrm>
            <a:custGeom>
              <a:avLst/>
              <a:gdLst/>
              <a:ahLst/>
              <a:cxnLst/>
              <a:rect l="l" t="t" r="r" b="b"/>
              <a:pathLst>
                <a:path w="3072130" h="38100">
                  <a:moveTo>
                    <a:pt x="3072002" y="0"/>
                  </a:moveTo>
                  <a:lnTo>
                    <a:pt x="0" y="0"/>
                  </a:lnTo>
                  <a:lnTo>
                    <a:pt x="0" y="37960"/>
                  </a:lnTo>
                  <a:lnTo>
                    <a:pt x="3072002" y="37960"/>
                  </a:lnTo>
                  <a:lnTo>
                    <a:pt x="3072002" y="0"/>
                  </a:lnTo>
                  <a:close/>
                </a:path>
              </a:pathLst>
            </a:custGeom>
            <a:solidFill>
              <a:srgbClr val="0000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</TotalTime>
  <Words>625</Words>
  <Application>Microsoft Macintosh PowerPoint</Application>
  <PresentationFormat>自定义</PresentationFormat>
  <Paragraphs>106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Arial</vt:lpstr>
      <vt:lpstr>Courier New</vt:lpstr>
      <vt:lpstr>Lucida Grande</vt:lpstr>
      <vt:lpstr>Times New Roman</vt:lpstr>
      <vt:lpstr>Office Theme</vt:lpstr>
      <vt:lpstr>Westlake Beamer Presentation Theme</vt:lpstr>
      <vt:lpstr>PowerPoint 演示文稿</vt:lpstr>
      <vt:lpstr>Slide-Making in LATEX</vt:lpstr>
      <vt:lpstr>Beamer vs. MS PowerPoint</vt:lpstr>
      <vt:lpstr>PowerPoint 演示文稿</vt:lpstr>
      <vt:lpstr>Document Class</vt:lpstr>
      <vt:lpstr>Metadata</vt:lpstr>
      <vt:lpstr>PowerPoint 演示文稿</vt:lpstr>
      <vt:lpstr>PowerPoint 演示文稿</vt:lpstr>
      <vt:lpstr>Texts In a Sequence</vt:lpstr>
      <vt:lpstr>PowerPoint 演示文稿</vt:lpstr>
      <vt:lpstr>Columns</vt:lpstr>
      <vt:lpstr>PowerPoint 演示文稿</vt:lpstr>
      <vt:lpstr>Fonts</vt:lpstr>
      <vt:lpstr>PowerPoint 演示文稿</vt:lpstr>
      <vt:lpstr>Good Luck!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Westlake Beamer Presentation Theme - Using LaTeX to prepare slides</dc:title>
  <dc:creator>ZX</dc:creator>
  <cp:lastModifiedBy>Xun ZHANG 章洵</cp:lastModifiedBy>
  <cp:revision>4</cp:revision>
  <dcterms:created xsi:type="dcterms:W3CDTF">2025-06-25T03:54:38Z</dcterms:created>
  <dcterms:modified xsi:type="dcterms:W3CDTF">2025-06-25T04:59:36Z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2025-06-24T00:00:00Z</vt:filetime>
  </property>
  <property fmtid="{D5CDD505-2E9C-101B-9397-08002B2CF9AE}" pid="3" name="Creator">
    <vt:lpwstr>LaTeX with Beamer class</vt:lpwstr>
  </property>
  <property fmtid="{D5CDD505-2E9C-101B-9397-08002B2CF9AE}" pid="4" name="LastSaved">
    <vt:filetime>2025-06-25T00:00:00Z</vt:filetime>
  </property>
  <property fmtid="{D5CDD505-2E9C-101B-9397-08002B2CF9AE}" pid="5" name="PTEX.Fullbanner">
    <vt:lpwstr>This is pdfTeX, Version 3.141592653-2.6-1.40.26 (TeX Live 2024) kpathsea version 6.4.0</vt:lpwstr>
  </property>
  <property fmtid="{D5CDD505-2E9C-101B-9397-08002B2CF9AE}" pid="6" name="Producer">
    <vt:lpwstr>pdfTeX-1.40.26</vt:lpwstr>
  </property>
</Properties>
</file>